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3"/>
  </p:notesMasterIdLst>
  <p:sldIdLst>
    <p:sldId id="256" r:id="rId5"/>
    <p:sldId id="266" r:id="rId6"/>
    <p:sldId id="288" r:id="rId7"/>
    <p:sldId id="290" r:id="rId8"/>
    <p:sldId id="292" r:id="rId9"/>
    <p:sldId id="293" r:id="rId10"/>
    <p:sldId id="294" r:id="rId11"/>
    <p:sldId id="259" r:id="rId12"/>
    <p:sldId id="270" r:id="rId13"/>
    <p:sldId id="277" r:id="rId14"/>
    <p:sldId id="283" r:id="rId15"/>
    <p:sldId id="284" r:id="rId16"/>
    <p:sldId id="276" r:id="rId17"/>
    <p:sldId id="285" r:id="rId18"/>
    <p:sldId id="286" r:id="rId19"/>
    <p:sldId id="287" r:id="rId20"/>
    <p:sldId id="274" r:id="rId21"/>
    <p:sldId id="273" r:id="rId22"/>
    <p:sldId id="275" r:id="rId23"/>
    <p:sldId id="278" r:id="rId24"/>
    <p:sldId id="295" r:id="rId25"/>
    <p:sldId id="296" r:id="rId26"/>
    <p:sldId id="279" r:id="rId27"/>
    <p:sldId id="282" r:id="rId28"/>
    <p:sldId id="281" r:id="rId29"/>
    <p:sldId id="280" r:id="rId30"/>
    <p:sldId id="265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1200"/>
    <a:srgbClr val="FD1B17"/>
    <a:srgbClr val="F9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2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" loCatId="timeline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8FF46FB-368D-4E9C-A650-0513B8879DA8}">
      <dgm:prSet phldr="0" custT="1"/>
      <dgm:spPr/>
      <dgm:t>
        <a:bodyPr/>
        <a:lstStyle/>
        <a:p>
          <a:pPr>
            <a:defRPr b="1"/>
          </a:pPr>
          <a:r>
            <a:rPr lang="ru-RU" b="0" i="0" u="none"/>
            <a:t>Индивидуальная разработка агентов, входящих в коллективную структуру и предназначенных для решения конкретных задач</a:t>
          </a:r>
          <a:endParaRPr lang="en-US" sz="2000" b="0" spc="140" baseline="0" dirty="0">
            <a:latin typeface="Tw Cen MT" panose="020B0602020104020603" pitchFamily="34" charset="77"/>
          </a:endParaRPr>
        </a:p>
      </dgm:t>
    </dgm:pt>
    <dgm:pt modelId="{11DFA284-5E99-474D-BF05-364A45269DC7}" type="parTrans" cxnId="{C5645B39-CB65-4A0A-B369-E455C3B827C3}">
      <dgm:prSet/>
      <dgm:spPr/>
      <dgm:t>
        <a:bodyPr/>
        <a:lstStyle/>
        <a:p>
          <a:endParaRPr lang="en-US"/>
        </a:p>
      </dgm:t>
    </dgm:pt>
    <dgm:pt modelId="{CFA40740-0682-470C-AD5A-CFF53CD12BD2}" type="sibTrans" cxnId="{C5645B39-CB65-4A0A-B369-E455C3B827C3}">
      <dgm:prSet/>
      <dgm:spPr/>
      <dgm:t>
        <a:bodyPr/>
        <a:lstStyle/>
        <a:p>
          <a:endParaRPr lang="en-US"/>
        </a:p>
      </dgm:t>
    </dgm:pt>
    <dgm:pt modelId="{579089A8-5362-4BA4-9163-D19228C1808F}">
      <dgm:prSet phldr="0"/>
      <dgm:spPr/>
      <dgm:t>
        <a:bodyPr/>
        <a:lstStyle/>
        <a:p>
          <a:pPr>
            <a:defRPr b="1"/>
          </a:pPr>
          <a:r>
            <a:rPr lang="ru-RU" b="0" spc="120" baseline="0" dirty="0"/>
            <a:t>Согласование работы агентов и их объединение в полноценный решатель задач</a:t>
          </a:r>
          <a:endParaRPr lang="en-US" b="0" spc="120" baseline="0" dirty="0">
            <a:latin typeface="Tw Cen MT" panose="020B0602020104020603" pitchFamily="34" charset="77"/>
          </a:endParaRPr>
        </a:p>
      </dgm:t>
    </dgm:pt>
    <dgm:pt modelId="{FB2DEB6E-B29F-4E51-960A-23ECC62EBF38}" type="parTrans" cxnId="{4876CF51-F110-4E25-8FD4-08D25B4B0AB8}">
      <dgm:prSet/>
      <dgm:spPr/>
      <dgm:t>
        <a:bodyPr/>
        <a:lstStyle/>
        <a:p>
          <a:endParaRPr lang="en-US"/>
        </a:p>
      </dgm:t>
    </dgm:pt>
    <dgm:pt modelId="{1C5328B1-AC18-4CF7-A034-BB0592F4A2A1}" type="sibTrans" cxnId="{4876CF51-F110-4E25-8FD4-08D25B4B0AB8}">
      <dgm:prSet/>
      <dgm:spPr/>
      <dgm:t>
        <a:bodyPr/>
        <a:lstStyle/>
        <a:p>
          <a:endParaRPr lang="en-US"/>
        </a:p>
      </dgm:t>
    </dgm:pt>
    <dgm:pt modelId="{EFEB4D61-3A9C-4140-977F-3C3F5C9EE9D1}">
      <dgm:prSet phldr="0"/>
      <dgm:spPr/>
      <dgm:t>
        <a:bodyPr/>
        <a:lstStyle/>
        <a:p>
          <a:pPr>
            <a:defRPr b="1"/>
          </a:pPr>
          <a:r>
            <a:rPr lang="ru-RU" b="0" spc="120" baseline="0" dirty="0"/>
            <a:t>Интеграция решателя задач в ИСС</a:t>
          </a:r>
          <a:endParaRPr lang="en-US" b="0" spc="120" baseline="0" dirty="0">
            <a:latin typeface="Tw Cen MT" panose="020B0602020104020603" pitchFamily="34" charset="77"/>
          </a:endParaRPr>
        </a:p>
      </dgm:t>
    </dgm:pt>
    <dgm:pt modelId="{57D352E4-0431-4F68-B8F1-61BFA34799AA}" type="parTrans" cxnId="{1B32EF2C-9DB5-4504-A9DA-B4956CC00208}">
      <dgm:prSet/>
      <dgm:spPr/>
      <dgm:t>
        <a:bodyPr/>
        <a:lstStyle/>
        <a:p>
          <a:endParaRPr lang="en-US"/>
        </a:p>
      </dgm:t>
    </dgm:pt>
    <dgm:pt modelId="{0ECC32B6-1E7C-4AA4-9DBF-D69B7C5E64A9}" type="sibTrans" cxnId="{1B32EF2C-9DB5-4504-A9DA-B4956CC00208}">
      <dgm:prSet/>
      <dgm:spPr/>
      <dgm:t>
        <a:bodyPr/>
        <a:lstStyle/>
        <a:p>
          <a:endParaRPr lang="en-US"/>
        </a:p>
      </dgm:t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AC377099-4DAE-451C-ADE9-98036E2679B5}" type="pres">
      <dgm:prSet presAssocID="{58FF46FB-368D-4E9C-A650-0513B8879DA8}" presName="composite" presStyleCnt="0"/>
      <dgm:spPr/>
    </dgm:pt>
    <dgm:pt modelId="{B6C94ECD-6415-4250-B4AD-F67BF5BECFB8}" type="pres">
      <dgm:prSet presAssocID="{58FF46FB-368D-4E9C-A650-0513B8879DA8}" presName="ConnectorPoint" presStyleLbl="lnNode1" presStyleIdx="0" presStyleCnt="3"/>
      <dgm:spPr>
        <a:gradFill rotWithShape="0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0E99BB09-1B86-4308-A570-3981E6DD3A06}" type="pres">
      <dgm:prSet presAssocID="{58FF46FB-368D-4E9C-A650-0513B8879DA8}" presName="DropPinPlaceHolder" presStyleCnt="0"/>
      <dgm:spPr/>
    </dgm:pt>
    <dgm:pt modelId="{0ED6E8D6-BD44-4400-BC14-1BC75CB979A3}" type="pres">
      <dgm:prSet presAssocID="{58FF46FB-368D-4E9C-A650-0513B8879DA8}" presName="DropPin" presStyleLbl="alignNode1" presStyleIdx="0" presStyleCnt="3" custLinFactX="6353" custLinFactNeighborX="100000" custLinFactNeighborY="-79406"/>
      <dgm:spPr/>
    </dgm:pt>
    <dgm:pt modelId="{5B7FC7CF-F58D-48D5-8BCC-38D6EE87890B}" type="pres">
      <dgm:prSet presAssocID="{58FF46FB-368D-4E9C-A650-0513B8879DA8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D2143A46-815A-49BF-9455-C0385022444F}" type="pres">
      <dgm:prSet presAssocID="{58FF46FB-368D-4E9C-A650-0513B8879DA8}" presName="L2TextContainer" presStyleLbl="revTx" presStyleIdx="0" presStyleCnt="6">
        <dgm:presLayoutVars>
          <dgm:bulletEnabled val="1"/>
        </dgm:presLayoutVars>
      </dgm:prSet>
      <dgm:spPr/>
    </dgm:pt>
    <dgm:pt modelId="{8E3FB235-DF38-476B-9A0E-B1E583D50944}" type="pres">
      <dgm:prSet presAssocID="{58FF46FB-368D-4E9C-A650-0513B8879DA8}" presName="L1TextContainer" presStyleLbl="revTx" presStyleIdx="1" presStyleCnt="6" custScaleX="65258" custScaleY="263441" custLinFactNeighborX="-1255" custLinFactNeighborY="41991">
        <dgm:presLayoutVars>
          <dgm:chMax val="1"/>
          <dgm:chPref val="1"/>
          <dgm:bulletEnabled val="1"/>
        </dgm:presLayoutVars>
      </dgm:prSet>
      <dgm:spPr/>
    </dgm:pt>
    <dgm:pt modelId="{9AA05CE5-209F-4AD9-BE2C-2A69F76DA8F4}" type="pres">
      <dgm:prSet presAssocID="{58FF46FB-368D-4E9C-A650-0513B8879DA8}" presName="ConnectLine" presStyleLbl="sibTrans1D1" presStyleIdx="0" presStyleCnt="3" custLinFactX="700908" custLinFactNeighborX="800000" custLinFactNeighborY="-24098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7350C28-DA10-4F3B-9FA2-0FE7C12A4ABE}" type="pres">
      <dgm:prSet presAssocID="{58FF46FB-368D-4E9C-A650-0513B8879DA8}" presName="EmptyPlaceHolder" presStyleCnt="0"/>
      <dgm:spPr/>
    </dgm:pt>
    <dgm:pt modelId="{6DA7B85E-9DC6-4F3B-A2BF-09CDEEDB43BC}" type="pres">
      <dgm:prSet presAssocID="{CFA40740-0682-470C-AD5A-CFF53CD12BD2}" presName="spaceBetweenRectangles" presStyleCnt="0"/>
      <dgm:spPr/>
    </dgm:pt>
    <dgm:pt modelId="{7E61B91B-2D99-4DEB-AFAB-5D14440ABE9F}" type="pres">
      <dgm:prSet presAssocID="{579089A8-5362-4BA4-9163-D19228C1808F}" presName="composite" presStyleCnt="0"/>
      <dgm:spPr/>
    </dgm:pt>
    <dgm:pt modelId="{B4219ED9-E006-4CD2-A645-5B12441602AB}" type="pres">
      <dgm:prSet presAssocID="{579089A8-5362-4BA4-9163-D19228C1808F}" presName="ConnectorPoint" presStyleLbl="lnNode1" presStyleIdx="1" presStyleCnt="3"/>
      <dgm:spPr>
        <a:gradFill rotWithShape="0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7F1657DF-8A7A-47FE-A84D-29F1355BC78B}" type="pres">
      <dgm:prSet presAssocID="{579089A8-5362-4BA4-9163-D19228C1808F}" presName="DropPinPlaceHolder" presStyleCnt="0"/>
      <dgm:spPr/>
    </dgm:pt>
    <dgm:pt modelId="{50DC3DB7-C734-43E3-B285-144693D46AA5}" type="pres">
      <dgm:prSet presAssocID="{579089A8-5362-4BA4-9163-D19228C1808F}" presName="DropPin" presStyleLbl="alignNode1" presStyleIdx="1" presStyleCnt="3" custLinFactX="100000" custLinFactY="56958" custLinFactNeighborX="161380" custLinFactNeighborY="100000"/>
      <dgm:spPr/>
    </dgm:pt>
    <dgm:pt modelId="{3F94AF18-425F-4816-A28C-54F9C61891B8}" type="pres">
      <dgm:prSet presAssocID="{579089A8-5362-4BA4-9163-D19228C1808F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C1A7D088-935D-440B-9858-835FA5B6141D}" type="pres">
      <dgm:prSet presAssocID="{579089A8-5362-4BA4-9163-D19228C1808F}" presName="L2TextContainer" presStyleLbl="revTx" presStyleIdx="2" presStyleCnt="6">
        <dgm:presLayoutVars>
          <dgm:bulletEnabled val="1"/>
        </dgm:presLayoutVars>
      </dgm:prSet>
      <dgm:spPr/>
    </dgm:pt>
    <dgm:pt modelId="{14806103-1059-4EE3-BE43-F904403CB3C6}" type="pres">
      <dgm:prSet presAssocID="{579089A8-5362-4BA4-9163-D19228C1808F}" presName="L1TextContainer" presStyleLbl="revTx" presStyleIdx="3" presStyleCnt="6" custScaleX="61893" custScaleY="396010" custLinFactNeighborX="18669" custLinFactNeighborY="54506">
        <dgm:presLayoutVars>
          <dgm:chMax val="1"/>
          <dgm:chPref val="1"/>
          <dgm:bulletEnabled val="1"/>
        </dgm:presLayoutVars>
      </dgm:prSet>
      <dgm:spPr/>
    </dgm:pt>
    <dgm:pt modelId="{87B537D1-DAF7-4B1B-A13A-57E55FB9FE8C}" type="pres">
      <dgm:prSet presAssocID="{579089A8-5362-4BA4-9163-D19228C1808F}" presName="ConnectLine" presStyleLbl="sibTrans1D1" presStyleIdx="1" presStyleCnt="3" custLinFactX="1800000" custLinFactNeighborX="1894545" custLinFactNeighborY="52130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15E40B7-3FD7-44B8-B134-95139CAD700E}" type="pres">
      <dgm:prSet presAssocID="{579089A8-5362-4BA4-9163-D19228C1808F}" presName="EmptyPlaceHolder" presStyleCnt="0"/>
      <dgm:spPr/>
    </dgm:pt>
    <dgm:pt modelId="{EF7E0B54-47F0-4C47-924F-0069BFDAC468}" type="pres">
      <dgm:prSet presAssocID="{1C5328B1-AC18-4CF7-A034-BB0592F4A2A1}" presName="spaceBetweenRectangles" presStyleCnt="0"/>
      <dgm:spPr/>
    </dgm:pt>
    <dgm:pt modelId="{8F2F51B0-37E2-41C4-986A-0C1BA05F6DCA}" type="pres">
      <dgm:prSet presAssocID="{EFEB4D61-3A9C-4140-977F-3C3F5C9EE9D1}" presName="composite" presStyleCnt="0"/>
      <dgm:spPr/>
    </dgm:pt>
    <dgm:pt modelId="{8F8E8E1A-F5EE-4197-A0F6-A1D972A5E17B}" type="pres">
      <dgm:prSet presAssocID="{EFEB4D61-3A9C-4140-977F-3C3F5C9EE9D1}" presName="ConnectorPoint" presStyleLbl="lnNode1" presStyleIdx="2" presStyleCnt="3"/>
      <dgm:spPr>
        <a:gradFill rotWithShape="0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02479C6D-A7AE-4D5F-808E-B2F0CEDFA0BE}" type="pres">
      <dgm:prSet presAssocID="{EFEB4D61-3A9C-4140-977F-3C3F5C9EE9D1}" presName="DropPinPlaceHolder" presStyleCnt="0"/>
      <dgm:spPr/>
    </dgm:pt>
    <dgm:pt modelId="{93A04858-8BC8-4853-8398-A3D91E65A85B}" type="pres">
      <dgm:prSet presAssocID="{EFEB4D61-3A9C-4140-977F-3C3F5C9EE9D1}" presName="DropPin" presStyleLbl="alignNode1" presStyleIdx="2" presStyleCnt="3" custLinFactX="100000" custLinFactNeighborX="172099" custLinFactNeighborY="-60022"/>
      <dgm:spPr/>
    </dgm:pt>
    <dgm:pt modelId="{82E96965-58A3-4A0D-96FC-B7324DD92734}" type="pres">
      <dgm:prSet presAssocID="{EFEB4D61-3A9C-4140-977F-3C3F5C9EE9D1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97FEC873-062D-43C0-AE3B-397DE6898E0F}" type="pres">
      <dgm:prSet presAssocID="{EFEB4D61-3A9C-4140-977F-3C3F5C9EE9D1}" presName="L2TextContainer" presStyleLbl="revTx" presStyleIdx="4" presStyleCnt="6">
        <dgm:presLayoutVars>
          <dgm:bulletEnabled val="1"/>
        </dgm:presLayoutVars>
      </dgm:prSet>
      <dgm:spPr/>
    </dgm:pt>
    <dgm:pt modelId="{E9873E67-57F4-455D-AED7-3D8343ABAC3F}" type="pres">
      <dgm:prSet presAssocID="{EFEB4D61-3A9C-4140-977F-3C3F5C9EE9D1}" presName="L1TextContainer" presStyleLbl="revTx" presStyleIdx="5" presStyleCnt="6" custScaleX="69877" custScaleY="233863" custLinFactNeighborX="18186" custLinFactNeighborY="4845">
        <dgm:presLayoutVars>
          <dgm:chMax val="1"/>
          <dgm:chPref val="1"/>
          <dgm:bulletEnabled val="1"/>
        </dgm:presLayoutVars>
      </dgm:prSet>
      <dgm:spPr/>
    </dgm:pt>
    <dgm:pt modelId="{6542E403-E8F2-486D-8261-82FA0BE070C3}" type="pres">
      <dgm:prSet presAssocID="{EFEB4D61-3A9C-4140-977F-3C3F5C9EE9D1}" presName="ConnectLine" presStyleLbl="sibTrans1D1" presStyleIdx="2" presStyleCnt="3" custLinFactX="1900000" custLinFactNeighborX="1910000" custLinFactNeighborY="-18277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9EA5A35-643F-449D-BDC1-EFC59A089E24}" type="pres">
      <dgm:prSet presAssocID="{EFEB4D61-3A9C-4140-977F-3C3F5C9EE9D1}" presName="EmptyPlaceHolder" presStyleCnt="0"/>
      <dgm:spPr/>
    </dgm:pt>
  </dgm:ptLst>
  <dgm:cxnLst>
    <dgm:cxn modelId="{1B32EF2C-9DB5-4504-A9DA-B4956CC00208}" srcId="{05A24E01-5535-46B9-A9A1-A9A07E639A88}" destId="{EFEB4D61-3A9C-4140-977F-3C3F5C9EE9D1}" srcOrd="2" destOrd="0" parTransId="{57D352E4-0431-4F68-B8F1-61BFA34799AA}" sibTransId="{0ECC32B6-1E7C-4AA4-9DBF-D69B7C5E64A9}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12601764-0F40-4354-A378-097B83199F6C}" type="presOf" srcId="{EFEB4D61-3A9C-4140-977F-3C3F5C9EE9D1}" destId="{E9873E67-57F4-455D-AED7-3D8343ABAC3F}" srcOrd="0" destOrd="0" presId="urn:microsoft.com/office/officeart/2017/3/layout/DropPinTimeline"/>
    <dgm:cxn modelId="{7DDF5444-F976-4F04-88A9-CF8B15238792}" type="presOf" srcId="{58FF46FB-368D-4E9C-A650-0513B8879DA8}" destId="{8E3FB235-DF38-476B-9A0E-B1E583D50944}" srcOrd="0" destOrd="0" presId="urn:microsoft.com/office/officeart/2017/3/layout/DropPinTimeline"/>
    <dgm:cxn modelId="{4876CF51-F110-4E25-8FD4-08D25B4B0AB8}" srcId="{05A24E01-5535-46B9-A9A1-A9A07E639A88}" destId="{579089A8-5362-4BA4-9163-D19228C1808F}" srcOrd="1" destOrd="0" parTransId="{FB2DEB6E-B29F-4E51-960A-23ECC62EBF38}" sibTransId="{1C5328B1-AC18-4CF7-A034-BB0592F4A2A1}"/>
    <dgm:cxn modelId="{72DF95BB-1890-44F2-B98A-CD079E802447}" type="presOf" srcId="{579089A8-5362-4BA4-9163-D19228C1808F}" destId="{14806103-1059-4EE3-BE43-F904403CB3C6}" srcOrd="0" destOrd="0" presId="urn:microsoft.com/office/officeart/2017/3/layout/DropPinTimeline"/>
    <dgm:cxn modelId="{FE7849EA-5B37-43C8-B217-CD4E30A8E545}" type="presOf" srcId="{05A24E01-5535-46B9-A9A1-A9A07E639A88}" destId="{6E9F3C9B-13CA-43A8-8836-0B2B41D07DEF}" srcOrd="0" destOrd="0" presId="urn:microsoft.com/office/officeart/2017/3/layout/DropPinTimeline"/>
    <dgm:cxn modelId="{2FED2A5E-98EB-4859-AB3F-062F22EEC890}" type="presParOf" srcId="{6E9F3C9B-13CA-43A8-8836-0B2B41D07DEF}" destId="{E8AACCBB-6709-4071-B389-3BB226B3A586}" srcOrd="0" destOrd="0" presId="urn:microsoft.com/office/officeart/2017/3/layout/DropPinTimeline"/>
    <dgm:cxn modelId="{6DE443D7-8EE2-4FBC-842D-B6B9C44204D0}" type="presParOf" srcId="{6E9F3C9B-13CA-43A8-8836-0B2B41D07DEF}" destId="{E6F74CED-5217-4282-85F1-1C12DC84731C}" srcOrd="1" destOrd="0" presId="urn:microsoft.com/office/officeart/2017/3/layout/DropPinTimeline"/>
    <dgm:cxn modelId="{C773189E-DF31-4C58-A290-F5DFD7DCF8B1}" type="presParOf" srcId="{E6F74CED-5217-4282-85F1-1C12DC84731C}" destId="{AC377099-4DAE-451C-ADE9-98036E2679B5}" srcOrd="0" destOrd="0" presId="urn:microsoft.com/office/officeart/2017/3/layout/DropPinTimeline"/>
    <dgm:cxn modelId="{04D71AD3-A9B8-46E1-AB82-BB594FCE110E}" type="presParOf" srcId="{AC377099-4DAE-451C-ADE9-98036E2679B5}" destId="{B6C94ECD-6415-4250-B4AD-F67BF5BECFB8}" srcOrd="0" destOrd="0" presId="urn:microsoft.com/office/officeart/2017/3/layout/DropPinTimeline"/>
    <dgm:cxn modelId="{4D9D677D-9448-43AF-978B-5C7E7661F4F9}" type="presParOf" srcId="{AC377099-4DAE-451C-ADE9-98036E2679B5}" destId="{0E99BB09-1B86-4308-A570-3981E6DD3A06}" srcOrd="1" destOrd="0" presId="urn:microsoft.com/office/officeart/2017/3/layout/DropPinTimeline"/>
    <dgm:cxn modelId="{C213A57E-D4AE-4C05-AA12-FE8CC1989639}" type="presParOf" srcId="{0E99BB09-1B86-4308-A570-3981E6DD3A06}" destId="{0ED6E8D6-BD44-4400-BC14-1BC75CB979A3}" srcOrd="0" destOrd="0" presId="urn:microsoft.com/office/officeart/2017/3/layout/DropPinTimeline"/>
    <dgm:cxn modelId="{927F0821-BB24-4368-A4D4-046EB89F39DD}" type="presParOf" srcId="{0E99BB09-1B86-4308-A570-3981E6DD3A06}" destId="{5B7FC7CF-F58D-48D5-8BCC-38D6EE87890B}" srcOrd="1" destOrd="0" presId="urn:microsoft.com/office/officeart/2017/3/layout/DropPinTimeline"/>
    <dgm:cxn modelId="{F517DE46-1EA2-46F3-8833-EE234EEF5B09}" type="presParOf" srcId="{AC377099-4DAE-451C-ADE9-98036E2679B5}" destId="{D2143A46-815A-49BF-9455-C0385022444F}" srcOrd="2" destOrd="0" presId="urn:microsoft.com/office/officeart/2017/3/layout/DropPinTimeline"/>
    <dgm:cxn modelId="{75F0F73C-AD49-4A34-842E-A65EF46645BA}" type="presParOf" srcId="{AC377099-4DAE-451C-ADE9-98036E2679B5}" destId="{8E3FB235-DF38-476B-9A0E-B1E583D50944}" srcOrd="3" destOrd="0" presId="urn:microsoft.com/office/officeart/2017/3/layout/DropPinTimeline"/>
    <dgm:cxn modelId="{071A2262-20BC-4D30-AB90-12B0A0FEB6EF}" type="presParOf" srcId="{AC377099-4DAE-451C-ADE9-98036E2679B5}" destId="{9AA05CE5-209F-4AD9-BE2C-2A69F76DA8F4}" srcOrd="4" destOrd="0" presId="urn:microsoft.com/office/officeart/2017/3/layout/DropPinTimeline"/>
    <dgm:cxn modelId="{0D0471BD-C944-46DB-9B0D-12B6F025E4F4}" type="presParOf" srcId="{AC377099-4DAE-451C-ADE9-98036E2679B5}" destId="{17350C28-DA10-4F3B-9FA2-0FE7C12A4ABE}" srcOrd="5" destOrd="0" presId="urn:microsoft.com/office/officeart/2017/3/layout/DropPinTimeline"/>
    <dgm:cxn modelId="{37FF9AEE-1EE5-440D-B822-B54671B03AAC}" type="presParOf" srcId="{E6F74CED-5217-4282-85F1-1C12DC84731C}" destId="{6DA7B85E-9DC6-4F3B-A2BF-09CDEEDB43BC}" srcOrd="1" destOrd="0" presId="urn:microsoft.com/office/officeart/2017/3/layout/DropPinTimeline"/>
    <dgm:cxn modelId="{7B8C1129-D6BE-474F-B9AF-5887D693DD5D}" type="presParOf" srcId="{E6F74CED-5217-4282-85F1-1C12DC84731C}" destId="{7E61B91B-2D99-4DEB-AFAB-5D14440ABE9F}" srcOrd="2" destOrd="0" presId="urn:microsoft.com/office/officeart/2017/3/layout/DropPinTimeline"/>
    <dgm:cxn modelId="{010BE8C2-8784-4CF9-8842-BDC1022E3395}" type="presParOf" srcId="{7E61B91B-2D99-4DEB-AFAB-5D14440ABE9F}" destId="{B4219ED9-E006-4CD2-A645-5B12441602AB}" srcOrd="0" destOrd="0" presId="urn:microsoft.com/office/officeart/2017/3/layout/DropPinTimeline"/>
    <dgm:cxn modelId="{81B4F9CF-4F05-4C13-9BFB-8418E8938BDF}" type="presParOf" srcId="{7E61B91B-2D99-4DEB-AFAB-5D14440ABE9F}" destId="{7F1657DF-8A7A-47FE-A84D-29F1355BC78B}" srcOrd="1" destOrd="0" presId="urn:microsoft.com/office/officeart/2017/3/layout/DropPinTimeline"/>
    <dgm:cxn modelId="{DBA2A09D-C8A1-42A8-85CD-4E69813562D6}" type="presParOf" srcId="{7F1657DF-8A7A-47FE-A84D-29F1355BC78B}" destId="{50DC3DB7-C734-43E3-B285-144693D46AA5}" srcOrd="0" destOrd="0" presId="urn:microsoft.com/office/officeart/2017/3/layout/DropPinTimeline"/>
    <dgm:cxn modelId="{C465EEDC-B05E-495C-BB21-AD6F323F2AE7}" type="presParOf" srcId="{7F1657DF-8A7A-47FE-A84D-29F1355BC78B}" destId="{3F94AF18-425F-4816-A28C-54F9C61891B8}" srcOrd="1" destOrd="0" presId="urn:microsoft.com/office/officeart/2017/3/layout/DropPinTimeline"/>
    <dgm:cxn modelId="{BAD32087-4D72-440E-8EB3-280894DF84BC}" type="presParOf" srcId="{7E61B91B-2D99-4DEB-AFAB-5D14440ABE9F}" destId="{C1A7D088-935D-440B-9858-835FA5B6141D}" srcOrd="2" destOrd="0" presId="urn:microsoft.com/office/officeart/2017/3/layout/DropPinTimeline"/>
    <dgm:cxn modelId="{7E7352B4-E965-4FFB-9641-58364A9BD217}" type="presParOf" srcId="{7E61B91B-2D99-4DEB-AFAB-5D14440ABE9F}" destId="{14806103-1059-4EE3-BE43-F904403CB3C6}" srcOrd="3" destOrd="0" presId="urn:microsoft.com/office/officeart/2017/3/layout/DropPinTimeline"/>
    <dgm:cxn modelId="{0977373E-8125-4DAC-B18D-AB4D015D2D1A}" type="presParOf" srcId="{7E61B91B-2D99-4DEB-AFAB-5D14440ABE9F}" destId="{87B537D1-DAF7-4B1B-A13A-57E55FB9FE8C}" srcOrd="4" destOrd="0" presId="urn:microsoft.com/office/officeart/2017/3/layout/DropPinTimeline"/>
    <dgm:cxn modelId="{60A5380B-964A-4A7B-9B8C-2B1EE0F41548}" type="presParOf" srcId="{7E61B91B-2D99-4DEB-AFAB-5D14440ABE9F}" destId="{E15E40B7-3FD7-44B8-B134-95139CAD700E}" srcOrd="5" destOrd="0" presId="urn:microsoft.com/office/officeart/2017/3/layout/DropPinTimeline"/>
    <dgm:cxn modelId="{C491398A-16DB-4165-9568-64259DEE5934}" type="presParOf" srcId="{E6F74CED-5217-4282-85F1-1C12DC84731C}" destId="{EF7E0B54-47F0-4C47-924F-0069BFDAC468}" srcOrd="3" destOrd="0" presId="urn:microsoft.com/office/officeart/2017/3/layout/DropPinTimeline"/>
    <dgm:cxn modelId="{380EEBA3-9D52-4113-85D0-16F99B3FBA83}" type="presParOf" srcId="{E6F74CED-5217-4282-85F1-1C12DC84731C}" destId="{8F2F51B0-37E2-41C4-986A-0C1BA05F6DCA}" srcOrd="4" destOrd="0" presId="urn:microsoft.com/office/officeart/2017/3/layout/DropPinTimeline"/>
    <dgm:cxn modelId="{F7644EEA-A6FC-433C-A12A-C23E3D40B6E4}" type="presParOf" srcId="{8F2F51B0-37E2-41C4-986A-0C1BA05F6DCA}" destId="{8F8E8E1A-F5EE-4197-A0F6-A1D972A5E17B}" srcOrd="0" destOrd="0" presId="urn:microsoft.com/office/officeart/2017/3/layout/DropPinTimeline"/>
    <dgm:cxn modelId="{A3897FB7-8A09-43D3-9AB1-AC129D0432B6}" type="presParOf" srcId="{8F2F51B0-37E2-41C4-986A-0C1BA05F6DCA}" destId="{02479C6D-A7AE-4D5F-808E-B2F0CEDFA0BE}" srcOrd="1" destOrd="0" presId="urn:microsoft.com/office/officeart/2017/3/layout/DropPinTimeline"/>
    <dgm:cxn modelId="{2CECCF0B-64C6-4B25-859D-C7C733D6138A}" type="presParOf" srcId="{02479C6D-A7AE-4D5F-808E-B2F0CEDFA0BE}" destId="{93A04858-8BC8-4853-8398-A3D91E65A85B}" srcOrd="0" destOrd="0" presId="urn:microsoft.com/office/officeart/2017/3/layout/DropPinTimeline"/>
    <dgm:cxn modelId="{E41DD277-F718-4C8A-B64A-E1573BA23AA1}" type="presParOf" srcId="{02479C6D-A7AE-4D5F-808E-B2F0CEDFA0BE}" destId="{82E96965-58A3-4A0D-96FC-B7324DD92734}" srcOrd="1" destOrd="0" presId="urn:microsoft.com/office/officeart/2017/3/layout/DropPinTimeline"/>
    <dgm:cxn modelId="{29509863-10C7-40F0-82BD-4ABC56085A94}" type="presParOf" srcId="{8F2F51B0-37E2-41C4-986A-0C1BA05F6DCA}" destId="{97FEC873-062D-43C0-AE3B-397DE6898E0F}" srcOrd="2" destOrd="0" presId="urn:microsoft.com/office/officeart/2017/3/layout/DropPinTimeline"/>
    <dgm:cxn modelId="{E385B907-144B-4F20-8943-2E2B875776F3}" type="presParOf" srcId="{8F2F51B0-37E2-41C4-986A-0C1BA05F6DCA}" destId="{E9873E67-57F4-455D-AED7-3D8343ABAC3F}" srcOrd="3" destOrd="0" presId="urn:microsoft.com/office/officeart/2017/3/layout/DropPinTimeline"/>
    <dgm:cxn modelId="{7BD2C776-B5D8-4C33-B175-EEBC75154E46}" type="presParOf" srcId="{8F2F51B0-37E2-41C4-986A-0C1BA05F6DCA}" destId="{6542E403-E8F2-486D-8261-82FA0BE070C3}" srcOrd="4" destOrd="0" presId="urn:microsoft.com/office/officeart/2017/3/layout/DropPinTimeline"/>
    <dgm:cxn modelId="{9B5F859F-371D-4930-B792-5AA2FFCAA1FB}" type="presParOf" srcId="{8F2F51B0-37E2-41C4-986A-0C1BA05F6DCA}" destId="{19EA5A35-643F-449D-BDC1-EFC59A089E24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2441421"/>
          <a:ext cx="1021594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ED6E8D6-BD44-4400-BC14-1BC75CB979A3}">
      <dsp:nvSpPr>
        <dsp:cNvPr id="0" name=""/>
        <dsp:cNvSpPr/>
      </dsp:nvSpPr>
      <dsp:spPr>
        <a:xfrm rot="8100000">
          <a:off x="622316" y="496070"/>
          <a:ext cx="359079" cy="359079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B7FC7CF-F58D-48D5-8BCC-38D6EE87890B}">
      <dsp:nvSpPr>
        <dsp:cNvPr id="0" name=""/>
        <dsp:cNvSpPr/>
      </dsp:nvSpPr>
      <dsp:spPr>
        <a:xfrm>
          <a:off x="662206" y="535960"/>
          <a:ext cx="279298" cy="27929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143A46-815A-49BF-9455-C0385022444F}">
      <dsp:nvSpPr>
        <dsp:cNvPr id="0" name=""/>
        <dsp:cNvSpPr/>
      </dsp:nvSpPr>
      <dsp:spPr>
        <a:xfrm>
          <a:off x="1200942" y="364867"/>
          <a:ext cx="2774785" cy="3807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3FB235-DF38-476B-9A0E-B1E583D50944}">
      <dsp:nvSpPr>
        <dsp:cNvPr id="0" name=""/>
        <dsp:cNvSpPr/>
      </dsp:nvSpPr>
      <dsp:spPr>
        <a:xfrm>
          <a:off x="1200942" y="623185"/>
          <a:ext cx="2774785" cy="1337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286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RU" b="0" i="0" u="none" kern="1200"/>
            <a:t>Индивидуальная разработка агентов, входящих в коллективную структуру и предназначенных для решения конкретных задач</a:t>
          </a:r>
          <a:endParaRPr lang="en-US" sz="2000" b="0" kern="1200" spc="140" baseline="0" dirty="0">
            <a:latin typeface="Tw Cen MT" panose="020B0602020104020603" pitchFamily="34" charset="77"/>
          </a:endParaRPr>
        </a:p>
      </dsp:txBody>
      <dsp:txXfrm>
        <a:off x="1200942" y="623185"/>
        <a:ext cx="2774785" cy="1337794"/>
      </dsp:txXfrm>
    </dsp:sp>
    <dsp:sp modelId="{9AA05CE5-209F-4AD9-BE2C-2A69F76DA8F4}">
      <dsp:nvSpPr>
        <dsp:cNvPr id="0" name=""/>
        <dsp:cNvSpPr/>
      </dsp:nvSpPr>
      <dsp:spPr>
        <a:xfrm>
          <a:off x="802105" y="984460"/>
          <a:ext cx="0" cy="1445321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4ECD-6415-4250-B4AD-F67BF5BECFB8}">
      <dsp:nvSpPr>
        <dsp:cNvPr id="0" name=""/>
        <dsp:cNvSpPr/>
      </dsp:nvSpPr>
      <dsp:spPr>
        <a:xfrm>
          <a:off x="756402" y="2384078"/>
          <a:ext cx="91406" cy="91406"/>
        </a:xfrm>
        <a:prstGeom prst="ellipse">
          <a:avLst/>
        </a:prstGeom>
        <a:gradFill rotWithShape="0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0DC3DB7-C734-43E3-B285-144693D46AA5}">
      <dsp:nvSpPr>
        <dsp:cNvPr id="0" name=""/>
        <dsp:cNvSpPr/>
      </dsp:nvSpPr>
      <dsp:spPr>
        <a:xfrm rot="18900000">
          <a:off x="3971027" y="4035507"/>
          <a:ext cx="359079" cy="359079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94AF18-425F-4816-A28C-54F9C61891B8}">
      <dsp:nvSpPr>
        <dsp:cNvPr id="0" name=""/>
        <dsp:cNvSpPr/>
      </dsp:nvSpPr>
      <dsp:spPr>
        <a:xfrm>
          <a:off x="4010917" y="4075398"/>
          <a:ext cx="279298" cy="27929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A7D088-935D-440B-9858-835FA5B6141D}">
      <dsp:nvSpPr>
        <dsp:cNvPr id="0" name=""/>
        <dsp:cNvSpPr/>
      </dsp:nvSpPr>
      <dsp:spPr>
        <a:xfrm>
          <a:off x="4673972" y="-143597"/>
          <a:ext cx="2619983" cy="5723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806103-1059-4EE3-BE43-F904403CB3C6}">
      <dsp:nvSpPr>
        <dsp:cNvPr id="0" name=""/>
        <dsp:cNvSpPr/>
      </dsp:nvSpPr>
      <dsp:spPr>
        <a:xfrm>
          <a:off x="4673972" y="2689279"/>
          <a:ext cx="2619983" cy="201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RU" sz="1800" b="0" kern="1200" spc="120" baseline="0" dirty="0"/>
            <a:t>Согласование работы агентов и их объединение в полноценный решатель задач</a:t>
          </a:r>
          <a:endParaRPr lang="en-US" sz="1800" b="0" kern="1200" spc="120" baseline="0" dirty="0">
            <a:latin typeface="Tw Cen MT" panose="020B0602020104020603" pitchFamily="34" charset="77"/>
          </a:endParaRPr>
        </a:p>
      </dsp:txBody>
      <dsp:txXfrm>
        <a:off x="4673972" y="2689279"/>
        <a:ext cx="2619983" cy="2011000"/>
      </dsp:txXfrm>
    </dsp:sp>
    <dsp:sp modelId="{87B537D1-DAF7-4B1B-A13A-57E55FB9FE8C}">
      <dsp:nvSpPr>
        <dsp:cNvPr id="0" name=""/>
        <dsp:cNvSpPr/>
      </dsp:nvSpPr>
      <dsp:spPr>
        <a:xfrm>
          <a:off x="4153274" y="2472206"/>
          <a:ext cx="0" cy="1445321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219ED9-E006-4CD2-A645-5B12441602AB}">
      <dsp:nvSpPr>
        <dsp:cNvPr id="0" name=""/>
        <dsp:cNvSpPr/>
      </dsp:nvSpPr>
      <dsp:spPr>
        <a:xfrm>
          <a:off x="4107571" y="2426503"/>
          <a:ext cx="91406" cy="91406"/>
        </a:xfrm>
        <a:prstGeom prst="ellipse">
          <a:avLst/>
        </a:prstGeom>
        <a:gradFill rotWithShape="0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3A04858-8BC8-4853-8398-A3D91E65A85B}">
      <dsp:nvSpPr>
        <dsp:cNvPr id="0" name=""/>
        <dsp:cNvSpPr/>
      </dsp:nvSpPr>
      <dsp:spPr>
        <a:xfrm rot="8100000">
          <a:off x="6564103" y="487630"/>
          <a:ext cx="359079" cy="359079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2E96965-58A3-4A0D-96FC-B7324DD92734}">
      <dsp:nvSpPr>
        <dsp:cNvPr id="0" name=""/>
        <dsp:cNvSpPr/>
      </dsp:nvSpPr>
      <dsp:spPr>
        <a:xfrm>
          <a:off x="6603993" y="527521"/>
          <a:ext cx="279298" cy="27929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FEC873-062D-43C0-AE3B-397DE6898E0F}">
      <dsp:nvSpPr>
        <dsp:cNvPr id="0" name=""/>
        <dsp:cNvSpPr/>
      </dsp:nvSpPr>
      <dsp:spPr>
        <a:xfrm>
          <a:off x="7023184" y="283108"/>
          <a:ext cx="2957953" cy="3380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873E67-57F4-455D-AED7-3D8343ABAC3F}">
      <dsp:nvSpPr>
        <dsp:cNvPr id="0" name=""/>
        <dsp:cNvSpPr/>
      </dsp:nvSpPr>
      <dsp:spPr>
        <a:xfrm>
          <a:off x="7023184" y="402779"/>
          <a:ext cx="2957953" cy="1187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RU" sz="1800" b="0" kern="1200" spc="120" baseline="0" dirty="0"/>
            <a:t>Интеграция решателя задач в ИСС</a:t>
          </a:r>
          <a:endParaRPr lang="en-US" sz="1800" b="0" kern="1200" spc="120" baseline="0" dirty="0">
            <a:latin typeface="Tw Cen MT" panose="020B0602020104020603" pitchFamily="34" charset="77"/>
          </a:endParaRPr>
        </a:p>
      </dsp:txBody>
      <dsp:txXfrm>
        <a:off x="7023184" y="402779"/>
        <a:ext cx="2957953" cy="1187592"/>
      </dsp:txXfrm>
    </dsp:sp>
    <dsp:sp modelId="{6542E403-E8F2-486D-8261-82FA0BE070C3}">
      <dsp:nvSpPr>
        <dsp:cNvPr id="0" name=""/>
        <dsp:cNvSpPr/>
      </dsp:nvSpPr>
      <dsp:spPr>
        <a:xfrm>
          <a:off x="6733481" y="961718"/>
          <a:ext cx="0" cy="1445321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8E8E1A-F5EE-4197-A0F6-A1D972A5E17B}">
      <dsp:nvSpPr>
        <dsp:cNvPr id="0" name=""/>
        <dsp:cNvSpPr/>
      </dsp:nvSpPr>
      <dsp:spPr>
        <a:xfrm>
          <a:off x="6687778" y="2361336"/>
          <a:ext cx="91406" cy="91406"/>
        </a:xfrm>
        <a:prstGeom prst="ellipse">
          <a:avLst/>
        </a:prstGeom>
        <a:gradFill rotWithShape="0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F68BC-C0C1-4740-B1BC-01AF8EFFB980}" type="datetimeFigureOut">
              <a:rPr lang="en-US" smtClean="0"/>
              <a:t>12/11/2023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82FD2-F864-2E4E-ACF0-2DBC196A70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4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AF3450-104B-47D0-B01B-DC08566F9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86175" y="0"/>
            <a:ext cx="8505825" cy="6858000"/>
          </a:xfrm>
          <a:custGeom>
            <a:avLst/>
            <a:gdLst>
              <a:gd name="connsiteX0" fmla="*/ 1701752 w 8505825"/>
              <a:gd name="connsiteY0" fmla="*/ 0 h 6858000"/>
              <a:gd name="connsiteX1" fmla="*/ 8505825 w 8505825"/>
              <a:gd name="connsiteY1" fmla="*/ 0 h 6858000"/>
              <a:gd name="connsiteX2" fmla="*/ 8505825 w 8505825"/>
              <a:gd name="connsiteY2" fmla="*/ 6858000 h 6858000"/>
              <a:gd name="connsiteX3" fmla="*/ 0 w 8505825"/>
              <a:gd name="connsiteY3" fmla="*/ 6858000 h 6858000"/>
              <a:gd name="connsiteX4" fmla="*/ 0 w 8505825"/>
              <a:gd name="connsiteY4" fmla="*/ 6837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5825" h="6858000">
                <a:moveTo>
                  <a:pt x="1701752" y="0"/>
                </a:moveTo>
                <a:lnTo>
                  <a:pt x="8505825" y="0"/>
                </a:lnTo>
                <a:lnTo>
                  <a:pt x="8505825" y="6858000"/>
                </a:lnTo>
                <a:lnTo>
                  <a:pt x="0" y="6858000"/>
                </a:lnTo>
                <a:lnTo>
                  <a:pt x="0" y="68373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C4921B-870F-DA4B-99FE-526B47FAF5FF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3C217E0E-2C1A-4D03-BC55-D7D6609B8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3" y="879635"/>
            <a:ext cx="7659486" cy="1198178"/>
          </a:xfrm>
          <a:custGeom>
            <a:avLst/>
            <a:gdLst>
              <a:gd name="connsiteX0" fmla="*/ 0 w 7659486"/>
              <a:gd name="connsiteY0" fmla="*/ 0 h 1198178"/>
              <a:gd name="connsiteX1" fmla="*/ 7659486 w 7659486"/>
              <a:gd name="connsiteY1" fmla="*/ 0 h 1198178"/>
              <a:gd name="connsiteX2" fmla="*/ 7355455 w 7659486"/>
              <a:gd name="connsiteY2" fmla="*/ 1198178 h 1198178"/>
              <a:gd name="connsiteX3" fmla="*/ 0 w 7659486"/>
              <a:gd name="connsiteY3" fmla="*/ 1198178 h 119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9486" h="1198178">
                <a:moveTo>
                  <a:pt x="0" y="0"/>
                </a:moveTo>
                <a:lnTo>
                  <a:pt x="7659486" y="0"/>
                </a:lnTo>
                <a:lnTo>
                  <a:pt x="7355455" y="1198178"/>
                </a:lnTo>
                <a:lnTo>
                  <a:pt x="0" y="119817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>
            <a:noAutofit/>
          </a:bodyPr>
          <a:lstStyle>
            <a:lvl1pPr>
              <a:defRPr sz="4000" cap="all" spc="3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1781642"/>
          </a:xfrm>
        </p:spPr>
        <p:txBody>
          <a:bodyPr>
            <a:normAutofit/>
          </a:bodyPr>
          <a:lstStyle>
            <a:lvl1pPr marL="0" indent="0" algn="l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F642D6D4-2980-4539-861D-C5AB35191834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46AC40-4848-C146-B8DE-C805F662D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666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7F8D6AE6-5560-4C47-974F-51A82A9CC533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3114" y="6356350"/>
            <a:ext cx="2188029" cy="365125"/>
          </a:xfrm>
        </p:spPr>
        <p:txBody>
          <a:bodyPr/>
          <a:lstStyle>
            <a:lvl1pPr algn="r"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FE6242-19BA-2847-9959-30D6F0E27035}"/>
              </a:ext>
            </a:extLst>
          </p:cNvPr>
          <p:cNvCxnSpPr/>
          <p:nvPr userDrawn="1"/>
        </p:nvCxnSpPr>
        <p:spPr>
          <a:xfrm flipH="1">
            <a:off x="633306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715A3155-E4BF-478C-8D90-C66F5EB27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6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lnSpc>
                <a:spcPct val="100000"/>
              </a:lnSpc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DF23CDC-9A9D-5247-AD71-0A10D94BD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4413068" cy="3539265"/>
          </a:xfrm>
        </p:spPr>
        <p:txBody>
          <a:bodyPr>
            <a:norm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DA38E85-9448-450D-A4ED-FFA79C710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61342" y="0"/>
            <a:ext cx="5730658" cy="6858000"/>
          </a:xfrm>
          <a:custGeom>
            <a:avLst/>
            <a:gdLst>
              <a:gd name="connsiteX0" fmla="*/ 1688746 w 5730658"/>
              <a:gd name="connsiteY0" fmla="*/ 0 h 6858000"/>
              <a:gd name="connsiteX1" fmla="*/ 5730658 w 5730658"/>
              <a:gd name="connsiteY1" fmla="*/ 0 h 6858000"/>
              <a:gd name="connsiteX2" fmla="*/ 5730658 w 5730658"/>
              <a:gd name="connsiteY2" fmla="*/ 6858000 h 6858000"/>
              <a:gd name="connsiteX3" fmla="*/ 31751 w 5730658"/>
              <a:gd name="connsiteY3" fmla="*/ 6858000 h 6858000"/>
              <a:gd name="connsiteX4" fmla="*/ 31751 w 5730658"/>
              <a:gd name="connsiteY4" fmla="*/ 6857688 h 6858000"/>
              <a:gd name="connsiteX5" fmla="*/ 0 w 5730658"/>
              <a:gd name="connsiteY5" fmla="*/ 6857932 h 6858000"/>
              <a:gd name="connsiteX6" fmla="*/ 31751 w 5730658"/>
              <a:gd name="connsiteY6" fmla="*/ 6729501 h 6858000"/>
              <a:gd name="connsiteX7" fmla="*/ 31751 w 5730658"/>
              <a:gd name="connsiteY7" fmla="*/ 6681788 h 6858000"/>
              <a:gd name="connsiteX8" fmla="*/ 43547 w 5730658"/>
              <a:gd name="connsiteY8" fmla="*/ 6681788 h 6858000"/>
              <a:gd name="connsiteX9" fmla="*/ 1688746 w 5730658"/>
              <a:gd name="connsiteY9" fmla="*/ 270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0658" h="6858000">
                <a:moveTo>
                  <a:pt x="1688746" y="0"/>
                </a:moveTo>
                <a:lnTo>
                  <a:pt x="5730658" y="0"/>
                </a:lnTo>
                <a:lnTo>
                  <a:pt x="5730658" y="6858000"/>
                </a:lnTo>
                <a:lnTo>
                  <a:pt x="31751" y="6858000"/>
                </a:lnTo>
                <a:lnTo>
                  <a:pt x="31751" y="6857688"/>
                </a:lnTo>
                <a:lnTo>
                  <a:pt x="0" y="6857932"/>
                </a:lnTo>
                <a:lnTo>
                  <a:pt x="31751" y="6729501"/>
                </a:lnTo>
                <a:lnTo>
                  <a:pt x="31751" y="6681788"/>
                </a:lnTo>
                <a:lnTo>
                  <a:pt x="43547" y="6681788"/>
                </a:lnTo>
                <a:lnTo>
                  <a:pt x="1688746" y="270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F72571D-58D5-4367-9E7E-94A5A5D795B8}"/>
              </a:ext>
            </a:extLst>
          </p:cNvPr>
          <p:cNvSpPr/>
          <p:nvPr userDrawn="1"/>
        </p:nvSpPr>
        <p:spPr>
          <a:xfrm>
            <a:off x="693682" y="2286000"/>
            <a:ext cx="11498318" cy="34163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CD184E7-842E-4CDA-8022-CFE5CEA0DB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396480 w 8534400"/>
              <a:gd name="connsiteY2" fmla="*/ 2286000 h 6858000"/>
              <a:gd name="connsiteX3" fmla="*/ 693682 w 8534400"/>
              <a:gd name="connsiteY3" fmla="*/ 2286000 h 6858000"/>
              <a:gd name="connsiteX4" fmla="*/ 693682 w 8534400"/>
              <a:gd name="connsiteY4" fmla="*/ 5702300 h 6858000"/>
              <a:gd name="connsiteX5" fmla="*/ 8246759 w 8534400"/>
              <a:gd name="connsiteY5" fmla="*/ 5702300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396480" y="2286000"/>
                </a:lnTo>
                <a:lnTo>
                  <a:pt x="693682" y="2286000"/>
                </a:lnTo>
                <a:lnTo>
                  <a:pt x="693682" y="5702300"/>
                </a:lnTo>
                <a:lnTo>
                  <a:pt x="8246759" y="5702300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F078ECC-9F72-4C84-9F40-DBB817ADBDF0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650A3-C37B-8949-AAFB-1CA610A432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1069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823CE96-7B45-0E4E-8DD2-AAE6F7DB9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5132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F451F20-9248-594B-8CD5-3442A64513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032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008AA3-BEDF-CE40-9D94-F5875454E799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4" y="879636"/>
            <a:ext cx="6294727" cy="1206888"/>
          </a:xfrm>
          <a:custGeom>
            <a:avLst/>
            <a:gdLst>
              <a:gd name="connsiteX0" fmla="*/ 5986630 w 6294727"/>
              <a:gd name="connsiteY0" fmla="*/ 0 h 1206888"/>
              <a:gd name="connsiteX1" fmla="*/ 6294727 w 6294727"/>
              <a:gd name="connsiteY1" fmla="*/ 1206888 h 1206888"/>
              <a:gd name="connsiteX2" fmla="*/ 0 w 6294727"/>
              <a:gd name="connsiteY2" fmla="*/ 1206888 h 1206888"/>
              <a:gd name="connsiteX3" fmla="*/ 0 w 6294727"/>
              <a:gd name="connsiteY3" fmla="*/ 8709 h 12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727" h="1206888">
                <a:moveTo>
                  <a:pt x="5986630" y="0"/>
                </a:moveTo>
                <a:lnTo>
                  <a:pt x="6294727" y="1206888"/>
                </a:lnTo>
                <a:lnTo>
                  <a:pt x="0" y="1206888"/>
                </a:lnTo>
                <a:lnTo>
                  <a:pt x="0" y="870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27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6943C0-A7A3-4C4C-BEB2-9176DE8630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1047" y="0"/>
            <a:ext cx="8510952" cy="6858000"/>
          </a:xfrm>
          <a:custGeom>
            <a:avLst/>
            <a:gdLst>
              <a:gd name="connsiteX0" fmla="*/ 1706880 w 8510952"/>
              <a:gd name="connsiteY0" fmla="*/ 0 h 6858000"/>
              <a:gd name="connsiteX1" fmla="*/ 8510952 w 8510952"/>
              <a:gd name="connsiteY1" fmla="*/ 0 h 6858000"/>
              <a:gd name="connsiteX2" fmla="*/ 8510952 w 8510952"/>
              <a:gd name="connsiteY2" fmla="*/ 6858000 h 6858000"/>
              <a:gd name="connsiteX3" fmla="*/ 0 w 8510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52" h="6858000">
                <a:moveTo>
                  <a:pt x="1706880" y="0"/>
                </a:moveTo>
                <a:lnTo>
                  <a:pt x="8510952" y="0"/>
                </a:lnTo>
                <a:lnTo>
                  <a:pt x="851095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941283B3-F5BE-4FDF-829D-D1BE17F71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353926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>
            <a:lvl1pPr>
              <a:defRPr sz="1000"/>
            </a:lvl1pPr>
          </a:lstStyle>
          <a:p>
            <a:fld id="{BECDB002-086C-4FC2-9108-C394C3B829E3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D6AC9F3-6F32-409B-A3B1-EEF36BA066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070048 w 8534400"/>
              <a:gd name="connsiteY2" fmla="*/ 974442 h 6858000"/>
              <a:gd name="connsiteX3" fmla="*/ 5680814 w 8534400"/>
              <a:gd name="connsiteY3" fmla="*/ 974442 h 6858000"/>
              <a:gd name="connsiteX4" fmla="*/ 5680814 w 8534400"/>
              <a:gd name="connsiteY4" fmla="*/ 5758652 h 6858000"/>
              <a:gd name="connsiteX5" fmla="*/ 8260785 w 8534400"/>
              <a:gd name="connsiteY5" fmla="*/ 5758652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070048" y="974442"/>
                </a:lnTo>
                <a:lnTo>
                  <a:pt x="5680814" y="974442"/>
                </a:lnTo>
                <a:lnTo>
                  <a:pt x="5680814" y="5758652"/>
                </a:lnTo>
                <a:lnTo>
                  <a:pt x="8260785" y="5758652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6FF020-BB93-4C6C-B3ED-8326D424097A}"/>
              </a:ext>
            </a:extLst>
          </p:cNvPr>
          <p:cNvSpPr/>
          <p:nvPr userDrawn="1"/>
        </p:nvSpPr>
        <p:spPr>
          <a:xfrm>
            <a:off x="5680814" y="974442"/>
            <a:ext cx="5228191" cy="478421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106424"/>
            <a:ext cx="4446062" cy="916644"/>
          </a:xfrm>
        </p:spPr>
        <p:txBody>
          <a:bodyPr anchor="b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75245"/>
            <a:ext cx="4446062" cy="3295405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61BCCE59-728A-49EC-8DAF-0FAF9EBD41DD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0B690-D495-014F-8F60-C8152AD122A2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D3DB60-9D00-2B4C-A1B6-A76F20998922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B7F1F1-6439-8D45-8BCD-B68DB64CEDC1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70777-57CE-7A40-BCBA-E189F67DF446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332DFE-5DF9-9744-86D5-7CE052E088CE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69568F-F17C-4C3C-9A6F-ED292B601115}"/>
              </a:ext>
            </a:extLst>
          </p:cNvPr>
          <p:cNvSpPr/>
          <p:nvPr userDrawn="1"/>
        </p:nvSpPr>
        <p:spPr>
          <a:xfrm>
            <a:off x="2043953" y="2205318"/>
            <a:ext cx="8104094" cy="2312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459DEE-E152-47DA-8D52-C9681014B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043953 w 12192000"/>
              <a:gd name="connsiteY0" fmla="*/ 2205318 h 6858000"/>
              <a:gd name="connsiteX1" fmla="*/ 2043953 w 12192000"/>
              <a:gd name="connsiteY1" fmla="*/ 4518212 h 6858000"/>
              <a:gd name="connsiteX2" fmla="*/ 10148047 w 12192000"/>
              <a:gd name="connsiteY2" fmla="*/ 4518212 h 6858000"/>
              <a:gd name="connsiteX3" fmla="*/ 10148047 w 12192000"/>
              <a:gd name="connsiteY3" fmla="*/ 2205318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43953" y="2205318"/>
                </a:moveTo>
                <a:lnTo>
                  <a:pt x="2043953" y="4518212"/>
                </a:lnTo>
                <a:lnTo>
                  <a:pt x="10148047" y="4518212"/>
                </a:lnTo>
                <a:lnTo>
                  <a:pt x="10148047" y="22053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2665037"/>
            <a:ext cx="7327900" cy="902916"/>
          </a:xfrm>
        </p:spPr>
        <p:txBody>
          <a:bodyPr anchor="ctr">
            <a:normAutofit/>
          </a:bodyPr>
          <a:lstStyle>
            <a:lvl1pPr algn="ctr">
              <a:defRPr sz="4000" spc="3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462" y="3567953"/>
            <a:ext cx="4997076" cy="610066"/>
          </a:xfrm>
        </p:spPr>
        <p:txBody>
          <a:bodyPr>
            <a:normAutofit/>
          </a:bodyPr>
          <a:lstStyle>
            <a:lvl1pPr marL="0" indent="0" algn="ctr">
              <a:buNone/>
              <a:defRPr sz="2000" spc="30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7B56D85B-EB43-4988-9D07-7393356AD4A1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582161-389A-C649-9A2B-A16F489BB170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A420-2BBF-AF48-8EF7-EF3CC47451FA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EDE653-D0BD-314F-B7B9-FD426A4C487F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C43E8D-A8CD-974D-B3E2-5B4500E55B0A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A540AC-3D9F-5A42-BE59-E7EC044230B4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B2AF213A-60C6-4671-9B4D-63024EC3B303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B329649E-3847-4CC6-A84D-56DE76BD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120DB-DDEC-4DDF-8FB4-5C52F8078B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3738" y="2705425"/>
            <a:ext cx="10745787" cy="32731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1764" y="2145265"/>
            <a:ext cx="8348472" cy="2363568"/>
          </a:xfrm>
          <a:noFill/>
        </p:spPr>
        <p:txBody>
          <a:bodyPr>
            <a:normAutofit/>
          </a:bodyPr>
          <a:lstStyle>
            <a:lvl1pPr algn="ctr">
              <a:defRPr sz="4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FB992E9E-19F7-4539-B679-CA95C06DC4B8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51AFA9-C4C0-D44A-BE1A-30964CBCFE37}"/>
              </a:ext>
            </a:extLst>
          </p:cNvPr>
          <p:cNvSpPr txBox="1">
            <a:spLocks/>
          </p:cNvSpPr>
          <p:nvPr userDrawn="1"/>
        </p:nvSpPr>
        <p:spPr>
          <a:xfrm>
            <a:off x="970130" y="1879594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sz="16600" dirty="0">
                <a:solidFill>
                  <a:schemeClr val="accent3">
                    <a:lumMod val="75000"/>
                  </a:schemeClr>
                </a:solidFill>
              </a:rPr>
              <a:t>“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169998-8E4C-AC45-9496-F3E1D40DD604}"/>
              </a:ext>
            </a:extLst>
          </p:cNvPr>
          <p:cNvSpPr txBox="1">
            <a:spLocks/>
          </p:cNvSpPr>
          <p:nvPr userDrawn="1"/>
        </p:nvSpPr>
        <p:spPr>
          <a:xfrm>
            <a:off x="10408852" y="4443180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sz="16600" dirty="0">
                <a:solidFill>
                  <a:schemeClr val="accent3">
                    <a:lumMod val="75000"/>
                  </a:schemeClr>
                </a:solidFill>
              </a:rPr>
              <a:t>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F62FE2-8018-8846-A38A-108C9B02DF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2738" y="4526051"/>
            <a:ext cx="3727450" cy="515938"/>
          </a:xfrm>
          <a:noFill/>
        </p:spPr>
        <p:txBody>
          <a:bodyPr>
            <a:noAutofit/>
          </a:bodyPr>
          <a:lstStyle>
            <a:lvl1pPr marL="0" indent="0" algn="r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r">
              <a:buNone/>
              <a:defRPr sz="1800">
                <a:solidFill>
                  <a:schemeClr val="tx2"/>
                </a:solidFill>
                <a:latin typeface="Tw Cen MT" panose="020B0602020104020603" pitchFamily="34" charset="77"/>
              </a:defRPr>
            </a:lvl2pPr>
            <a:lvl3pPr marL="914400" indent="0" algn="r">
              <a:buNone/>
              <a:defRPr sz="1600">
                <a:solidFill>
                  <a:schemeClr val="tx2"/>
                </a:solidFill>
                <a:latin typeface="Tw Cen MT" panose="020B0602020104020603" pitchFamily="34" charset="77"/>
              </a:defRPr>
            </a:lvl3pPr>
            <a:lvl4pPr marL="13716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4pPr>
            <a:lvl5pPr marL="18288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9331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D92330BE-AFF2-4F7C-AA06-D38DAED5E740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405063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00773" y="2498043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0773" y="2922586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6D61AF1F-6298-744E-B9E2-999EED4A1E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38044" y="4021592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B409E4EC-6771-344F-AC49-F0493C4E50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0773" y="4114572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22E21560-0E2C-7E48-882F-77B02B0CE3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00773" y="4539115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E38C0995-936E-464D-86FA-9C8847D9C4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10265" y="2405063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00F264F2-A8BF-BF4E-82E5-457A75FF38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2994" y="2498043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C969F956-9E58-0C47-8A73-BA93723042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2994" y="2922586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3" name="Picture Placeholder 16">
            <a:extLst>
              <a:ext uri="{FF2B5EF4-FFF2-40B4-BE49-F238E27FC236}">
                <a16:creationId xmlns:a16="http://schemas.microsoft.com/office/drawing/2014/main" id="{3A0B62B7-7680-5D4B-BC6D-4FFA4956151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10265" y="4021592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C664169-B5AF-FB46-AA38-C9DDC1EB8F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2994" y="4114572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EB349D7E-9425-EA4B-906F-145652D0079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72994" y="4539115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6971742-A7E0-0D4A-AE6E-496FB9EC1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978408"/>
            <a:ext cx="8357616" cy="1088136"/>
          </a:xfrm>
        </p:spPr>
        <p:txBody>
          <a:bodyPr anchor="ctr">
            <a:norm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84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CFD56C52-75CF-437F-BF32-D1C513B0C7E0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159159"/>
            <a:ext cx="923886" cy="922335"/>
          </a:xfrm>
        </p:spPr>
        <p:txBody>
          <a:bodyPr>
            <a:noAutofit/>
          </a:bodyPr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044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8044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A88DE59-CC76-784E-91CC-86A873E12B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19251" y="2159159"/>
            <a:ext cx="923886" cy="922335"/>
          </a:xfrm>
        </p:spPr>
        <p:txBody>
          <a:bodyPr>
            <a:noAutofit/>
          </a:bodyPr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EC7436AA-C631-914A-893C-01BFCB5144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9251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7D3267A9-41C6-6D41-B94A-AF3A0B8D3C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9251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7" name="Picture Placeholder 16">
            <a:extLst>
              <a:ext uri="{FF2B5EF4-FFF2-40B4-BE49-F238E27FC236}">
                <a16:creationId xmlns:a16="http://schemas.microsoft.com/office/drawing/2014/main" id="{0CA14719-28D1-1245-82ED-C30AEA3FF51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15955" y="2159159"/>
            <a:ext cx="923886" cy="922335"/>
          </a:xfrm>
        </p:spPr>
        <p:txBody>
          <a:bodyPr>
            <a:noAutofit/>
          </a:bodyPr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A0F20BEC-0D1F-424C-A708-3CD1B159CB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5955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1AF30013-E0ED-7F43-83DA-D58BF2C564E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5955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Picture Placeholder 16">
            <a:extLst>
              <a:ext uri="{FF2B5EF4-FFF2-40B4-BE49-F238E27FC236}">
                <a16:creationId xmlns:a16="http://schemas.microsoft.com/office/drawing/2014/main" id="{6F279F35-215F-8247-9F1E-B98FCFCBDCD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97162" y="2159159"/>
            <a:ext cx="923886" cy="922335"/>
          </a:xfrm>
        </p:spPr>
        <p:txBody>
          <a:bodyPr>
            <a:noAutofit/>
          </a:bodyPr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A61B963F-0880-1E47-A659-7FC76D4D9D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162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50E852F6-B5E8-8B43-801C-1C4F7B19A5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7162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4FA256BD-105F-BE40-B47B-B9E1894250B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8044" y="4198047"/>
            <a:ext cx="923886" cy="922335"/>
          </a:xfrm>
        </p:spPr>
        <p:txBody>
          <a:bodyPr>
            <a:noAutofit/>
          </a:bodyPr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6A4AC0F6-874C-7C4C-9547-94508CE42D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8044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EA3CCA23-6E76-8F41-9FED-4DB323AEC8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8044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C2654D0F-1EF0-C945-B023-1561C866903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19251" y="4198047"/>
            <a:ext cx="923886" cy="922335"/>
          </a:xfrm>
        </p:spPr>
        <p:txBody>
          <a:bodyPr>
            <a:noAutofit/>
          </a:bodyPr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117D52FF-094D-6749-8A26-B894CEF6AC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9251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0052C3E7-B5A5-E44C-91BD-16DB655583B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19251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D4C618F6-4987-274F-8D08-0934922ACA5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955" y="4198047"/>
            <a:ext cx="923886" cy="922335"/>
          </a:xfrm>
        </p:spPr>
        <p:txBody>
          <a:bodyPr>
            <a:noAutofit/>
          </a:bodyPr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04553546-0C16-4843-8655-70FFDC038A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15955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0F174D17-C816-804A-BED4-E43623C4668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15955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8" name="Picture Placeholder 16">
            <a:extLst>
              <a:ext uri="{FF2B5EF4-FFF2-40B4-BE49-F238E27FC236}">
                <a16:creationId xmlns:a16="http://schemas.microsoft.com/office/drawing/2014/main" id="{3A5BCDFF-966C-EE4B-B676-0DC4FE521CD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097162" y="4198047"/>
            <a:ext cx="923886" cy="922335"/>
          </a:xfrm>
        </p:spPr>
        <p:txBody>
          <a:bodyPr>
            <a:noAutofit/>
          </a:bodyPr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3E877DB1-D772-1B4C-8F31-F2C6ACE01C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97162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BE7B6561-93FC-9B47-B1F2-95F66BC3A85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097162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73FEBAB-37BE-6B43-AFCA-653DB9B95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1033272"/>
            <a:ext cx="8357616" cy="969264"/>
          </a:xfrm>
        </p:spPr>
        <p:txBody>
          <a:bodyPr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6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30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D9BAD1CA-5F7E-489F-B9AC-F0EBC9D9712D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54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2" r:id="rId11"/>
    <p:sldLayoutId id="214748366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A3FECE-39D2-4B79-98E1-3B61B03991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603" r="11603"/>
          <a:stretch>
            <a:fillRect/>
          </a:stretch>
        </p:blipFill>
        <p:spPr>
          <a:xfrm>
            <a:off x="3765550" y="0"/>
            <a:ext cx="842645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29" y="879635"/>
            <a:ext cx="5554370" cy="1198178"/>
          </a:xfrm>
        </p:spPr>
        <p:txBody>
          <a:bodyPr/>
          <a:lstStyle/>
          <a:p>
            <a:r>
              <a:rPr lang="ru-RU" sz="3600" dirty="0"/>
              <a:t>РЕШАТЕЛЬ ЗАДАЧ ИСС по Искусству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9" y="4236723"/>
            <a:ext cx="3711387" cy="2080791"/>
          </a:xfrm>
        </p:spPr>
        <p:txBody>
          <a:bodyPr>
            <a:noAutofit/>
          </a:bodyPr>
          <a:lstStyle/>
          <a:p>
            <a:r>
              <a:rPr lang="ru-RU" sz="1800" dirty="0"/>
              <a:t>Выполнили:</a:t>
            </a:r>
          </a:p>
          <a:p>
            <a:r>
              <a:rPr lang="ru-RU" sz="1800" dirty="0"/>
              <a:t>Витковская С.И., Голушко Д.С.</a:t>
            </a:r>
          </a:p>
          <a:p>
            <a:r>
              <a:rPr lang="ru-RU" sz="1800" dirty="0"/>
              <a:t>Дьяков И.В., </a:t>
            </a:r>
            <a:r>
              <a:rPr lang="ru-RU" sz="1800" dirty="0" err="1"/>
              <a:t>Колтович</a:t>
            </a:r>
            <a:r>
              <a:rPr lang="ru-RU" sz="1800" dirty="0"/>
              <a:t> Д.С.,</a:t>
            </a:r>
          </a:p>
          <a:p>
            <a:r>
              <a:rPr lang="ru-RU" sz="1800" dirty="0" err="1"/>
              <a:t>Летко</a:t>
            </a:r>
            <a:r>
              <a:rPr lang="ru-RU" sz="1800" dirty="0"/>
              <a:t> А.Ю., </a:t>
            </a:r>
            <a:r>
              <a:rPr lang="ru-RU" sz="1800" dirty="0" err="1"/>
              <a:t>Мойсевич</a:t>
            </a:r>
            <a:r>
              <a:rPr lang="ru-RU" sz="1800" dirty="0"/>
              <a:t> А.В.</a:t>
            </a:r>
          </a:p>
          <a:p>
            <a:r>
              <a:rPr lang="ru-RU" sz="1800" dirty="0"/>
              <a:t>Нагла Н.Ю., Смольник В.А.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6" descr="Timeline Placeholder ">
            <a:extLst>
              <a:ext uri="{FF2B5EF4-FFF2-40B4-BE49-F238E27FC236}">
                <a16:creationId xmlns:a16="http://schemas.microsoft.com/office/drawing/2014/main" id="{DA8972D5-D46D-46AC-8087-6346E7A20917}"/>
              </a:ext>
            </a:extLst>
          </p:cNvPr>
          <p:cNvGrpSpPr/>
          <p:nvPr/>
        </p:nvGrpSpPr>
        <p:grpSpPr>
          <a:xfrm>
            <a:off x="312750" y="3420319"/>
            <a:ext cx="8654721" cy="3087625"/>
            <a:chOff x="1060704" y="2048255"/>
            <a:chExt cx="7788831" cy="3818932"/>
          </a:xfrm>
        </p:grpSpPr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CF47622A-8498-4BB6-9C2E-CE7A3954DDB4}"/>
                </a:ext>
              </a:extLst>
            </p:cNvPr>
            <p:cNvSpPr/>
            <p:nvPr/>
          </p:nvSpPr>
          <p:spPr>
            <a:xfrm>
              <a:off x="1060704" y="2048256"/>
              <a:ext cx="1828800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39" name="Rectangle 8">
              <a:extLst>
                <a:ext uri="{FF2B5EF4-FFF2-40B4-BE49-F238E27FC236}">
                  <a16:creationId xmlns:a16="http://schemas.microsoft.com/office/drawing/2014/main" id="{44AA89F8-27D3-4735-9ED0-AE436AD05A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725" y="2284180"/>
              <a:ext cx="640080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ru-RU" sz="2800" dirty="0">
                  <a:latin typeface="Tw Cen MT" panose="020B0602020104020603" pitchFamily="34" charset="77"/>
                </a:rPr>
                <a:t>5</a:t>
              </a:r>
              <a:endParaRPr lang="en-US" sz="2800" dirty="0">
                <a:latin typeface="Tw Cen MT" panose="020B0602020104020603" pitchFamily="34" charset="77"/>
              </a:endParaRPr>
            </a:p>
          </p:txBody>
        </p:sp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id="{6BB65C34-67BF-462D-B3EF-E519D002C5BD}"/>
                </a:ext>
              </a:extLst>
            </p:cNvPr>
            <p:cNvSpPr/>
            <p:nvPr/>
          </p:nvSpPr>
          <p:spPr>
            <a:xfrm>
              <a:off x="3047381" y="2048255"/>
              <a:ext cx="1828800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41" name="Rectangle 11">
              <a:extLst>
                <a:ext uri="{FF2B5EF4-FFF2-40B4-BE49-F238E27FC236}">
                  <a16:creationId xmlns:a16="http://schemas.microsoft.com/office/drawing/2014/main" id="{40BD792C-AADE-4470-8B34-A02CC91769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9259" y="2284180"/>
              <a:ext cx="640080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ru-RU" sz="2800" dirty="0">
                  <a:latin typeface="Tw Cen MT" panose="020B0602020104020603" pitchFamily="34" charset="77"/>
                </a:rPr>
                <a:t>6</a:t>
              </a:r>
              <a:endParaRPr lang="en-US" sz="2800" dirty="0">
                <a:latin typeface="Tw Cen MT" panose="020B0602020104020603" pitchFamily="34" charset="77"/>
              </a:endParaRPr>
            </a:p>
          </p:txBody>
        </p:sp>
        <p:sp>
          <p:nvSpPr>
            <p:cNvPr id="42" name="Rectangle 12">
              <a:extLst>
                <a:ext uri="{FF2B5EF4-FFF2-40B4-BE49-F238E27FC236}">
                  <a16:creationId xmlns:a16="http://schemas.microsoft.com/office/drawing/2014/main" id="{0E92B2F2-2C15-4A26-B16D-3386F0800626}"/>
                </a:ext>
              </a:extLst>
            </p:cNvPr>
            <p:cNvSpPr/>
            <p:nvPr/>
          </p:nvSpPr>
          <p:spPr>
            <a:xfrm>
              <a:off x="5034058" y="2048256"/>
              <a:ext cx="1828800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43" name="Rectangle 13">
              <a:extLst>
                <a:ext uri="{FF2B5EF4-FFF2-40B4-BE49-F238E27FC236}">
                  <a16:creationId xmlns:a16="http://schemas.microsoft.com/office/drawing/2014/main" id="{E457EDBC-0C48-46A8-B984-B501203947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28419" y="2291197"/>
              <a:ext cx="640080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ru-RU" sz="2800" dirty="0">
                  <a:latin typeface="Tw Cen MT" panose="020B0602020104020603" pitchFamily="34" charset="77"/>
                </a:rPr>
                <a:t>7</a:t>
              </a:r>
              <a:endParaRPr lang="en-US" sz="2800" dirty="0">
                <a:latin typeface="Tw Cen MT" panose="020B0602020104020603" pitchFamily="34" charset="77"/>
              </a:endParaRPr>
            </a:p>
          </p:txBody>
        </p:sp>
        <p:sp>
          <p:nvSpPr>
            <p:cNvPr id="44" name="Rectangle 14">
              <a:extLst>
                <a:ext uri="{FF2B5EF4-FFF2-40B4-BE49-F238E27FC236}">
                  <a16:creationId xmlns:a16="http://schemas.microsoft.com/office/drawing/2014/main" id="{4027BDF0-A6F4-45DF-967D-D1F65E2D7AD7}"/>
                </a:ext>
              </a:extLst>
            </p:cNvPr>
            <p:cNvSpPr/>
            <p:nvPr/>
          </p:nvSpPr>
          <p:spPr>
            <a:xfrm>
              <a:off x="7020735" y="2048256"/>
              <a:ext cx="1828800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45" name="Rectangle 15">
              <a:extLst>
                <a:ext uri="{FF2B5EF4-FFF2-40B4-BE49-F238E27FC236}">
                  <a16:creationId xmlns:a16="http://schemas.microsoft.com/office/drawing/2014/main" id="{D34C03B9-2590-476A-8DD5-09629CF23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15095" y="2284180"/>
              <a:ext cx="640080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ru-RU" sz="2800" dirty="0">
                  <a:latin typeface="Tw Cen MT" panose="020B0602020104020603" pitchFamily="34" charset="77"/>
                </a:rPr>
                <a:t>8</a:t>
              </a:r>
              <a:endParaRPr lang="en-US" sz="2800" dirty="0">
                <a:latin typeface="Tw Cen MT" panose="020B0602020104020603" pitchFamily="34" charset="77"/>
              </a:endParaRPr>
            </a:p>
          </p:txBody>
        </p:sp>
      </p:grpSp>
      <p:grpSp>
        <p:nvGrpSpPr>
          <p:cNvPr id="7" name="Group 6" descr="Timeline Placeholder ">
            <a:extLst>
              <a:ext uri="{FF2B5EF4-FFF2-40B4-BE49-F238E27FC236}">
                <a16:creationId xmlns:a16="http://schemas.microsoft.com/office/drawing/2014/main" id="{ACC3A21C-D951-0749-8030-62460C9DFA20}"/>
              </a:ext>
            </a:extLst>
          </p:cNvPr>
          <p:cNvGrpSpPr/>
          <p:nvPr/>
        </p:nvGrpSpPr>
        <p:grpSpPr>
          <a:xfrm>
            <a:off x="1041435" y="128342"/>
            <a:ext cx="8654721" cy="3087624"/>
            <a:chOff x="1060704" y="2048256"/>
            <a:chExt cx="7788831" cy="381893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46D639-1AF7-9544-89CB-5863F22FD6AD}"/>
                </a:ext>
              </a:extLst>
            </p:cNvPr>
            <p:cNvSpPr/>
            <p:nvPr/>
          </p:nvSpPr>
          <p:spPr>
            <a:xfrm>
              <a:off x="1060704" y="2048256"/>
              <a:ext cx="1828800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B3011-0D4E-5642-8F55-71996D5CCC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725" y="2284180"/>
              <a:ext cx="640080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800" dirty="0">
                  <a:latin typeface="Tw Cen MT" panose="020B0602020104020603" pitchFamily="34" charset="77"/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CB4AB2-9E97-4D40-B2F1-A3F55B1E9090}"/>
                </a:ext>
              </a:extLst>
            </p:cNvPr>
            <p:cNvSpPr/>
            <p:nvPr/>
          </p:nvSpPr>
          <p:spPr>
            <a:xfrm>
              <a:off x="3064899" y="2048256"/>
              <a:ext cx="1828800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E93DBA-8C0F-5C43-9EA8-62F46C3757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9259" y="2284180"/>
              <a:ext cx="640080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800" dirty="0">
                  <a:latin typeface="Tw Cen MT" panose="020B0602020104020603" pitchFamily="34" charset="77"/>
                </a:rPr>
                <a:t>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701027-0723-2745-B4FC-2C8285C84695}"/>
                </a:ext>
              </a:extLst>
            </p:cNvPr>
            <p:cNvSpPr/>
            <p:nvPr/>
          </p:nvSpPr>
          <p:spPr>
            <a:xfrm>
              <a:off x="5034058" y="2048256"/>
              <a:ext cx="1828800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9F9697-781F-F847-9FE8-C7E9AEF911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28419" y="2291197"/>
              <a:ext cx="640080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800" dirty="0">
                  <a:latin typeface="Tw Cen MT" panose="020B0602020104020603" pitchFamily="34" charset="77"/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0246C7-7995-0849-8AB1-B92F4280EC69}"/>
                </a:ext>
              </a:extLst>
            </p:cNvPr>
            <p:cNvSpPr/>
            <p:nvPr/>
          </p:nvSpPr>
          <p:spPr>
            <a:xfrm>
              <a:off x="7020735" y="2048256"/>
              <a:ext cx="1828800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43EDC7-0C86-824A-B896-9214C6F5E6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15095" y="2284180"/>
              <a:ext cx="640080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800" dirty="0">
                  <a:latin typeface="Tw Cen MT" panose="020B0602020104020603" pitchFamily="34" charset="77"/>
                </a:rPr>
                <a:t>4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F2842-B659-8D45-B864-958082AA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872C4-1AAD-492D-AA28-0F1F695CBCE1}"/>
              </a:ext>
            </a:extLst>
          </p:cNvPr>
          <p:cNvSpPr txBox="1"/>
          <p:nvPr/>
        </p:nvSpPr>
        <p:spPr>
          <a:xfrm>
            <a:off x="2522731" y="4319321"/>
            <a:ext cx="207103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Витковская С.И.</a:t>
            </a:r>
          </a:p>
          <a:p>
            <a:pPr algn="ctr"/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Агент  определения жанра</a:t>
            </a:r>
          </a:p>
          <a:p>
            <a:pPr algn="ctr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Агент проверки наличия изображения в БЗ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68B182-B5BB-4C46-B1E8-60A62638E280}"/>
              </a:ext>
            </a:extLst>
          </p:cNvPr>
          <p:cNvSpPr txBox="1"/>
          <p:nvPr/>
        </p:nvSpPr>
        <p:spPr>
          <a:xfrm>
            <a:off x="312750" y="4321072"/>
            <a:ext cx="207103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Голушко Д.С.</a:t>
            </a:r>
          </a:p>
          <a:p>
            <a:pPr algn="ctr"/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Агент </a:t>
            </a: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фильтрации</a:t>
            </a:r>
          </a:p>
          <a:p>
            <a:pPr algn="ctr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Агент поиска по автору и году создания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50547C-EC62-4A26-8ABD-A43B4EC1DD48}"/>
              </a:ext>
            </a:extLst>
          </p:cNvPr>
          <p:cNvSpPr txBox="1"/>
          <p:nvPr/>
        </p:nvSpPr>
        <p:spPr>
          <a:xfrm>
            <a:off x="1019313" y="1018689"/>
            <a:ext cx="20710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Смольник В.А.</a:t>
            </a:r>
          </a:p>
          <a:p>
            <a:pPr algn="ctr"/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Агент управления</a:t>
            </a:r>
          </a:p>
          <a:p>
            <a:pPr algn="ctr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Агент анализа пользовательского запроса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2A09E8-238E-43E4-8D59-E1DDDE922424}"/>
              </a:ext>
            </a:extLst>
          </p:cNvPr>
          <p:cNvSpPr txBox="1"/>
          <p:nvPr/>
        </p:nvSpPr>
        <p:spPr>
          <a:xfrm>
            <a:off x="5474588" y="1015402"/>
            <a:ext cx="20710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Колтович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Д.С.</a:t>
            </a:r>
          </a:p>
          <a:p>
            <a:pPr algn="ctr"/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Агент  определения оригинальности</a:t>
            </a:r>
          </a:p>
          <a:p>
            <a:pPr algn="ctr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Агент сохранения изображений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BFB82A-C945-44EA-A017-E12189A50FF0}"/>
              </a:ext>
            </a:extLst>
          </p:cNvPr>
          <p:cNvSpPr txBox="1"/>
          <p:nvPr/>
        </p:nvSpPr>
        <p:spPr>
          <a:xfrm>
            <a:off x="7664047" y="1015402"/>
            <a:ext cx="20710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Мойсевич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А.В.</a:t>
            </a:r>
          </a:p>
          <a:p>
            <a:pPr algn="ctr"/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Агент  создания тегов</a:t>
            </a:r>
          </a:p>
          <a:p>
            <a:pPr algn="ctr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Агент поиска по тегам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AC8F4E-8908-4189-8E30-E7A2C7956C13}"/>
              </a:ext>
            </a:extLst>
          </p:cNvPr>
          <p:cNvSpPr txBox="1"/>
          <p:nvPr/>
        </p:nvSpPr>
        <p:spPr>
          <a:xfrm>
            <a:off x="3248972" y="1015402"/>
            <a:ext cx="20710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Летко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А.Ю.</a:t>
            </a:r>
          </a:p>
          <a:p>
            <a:pPr algn="ctr"/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Агент поиска по названию и автору</a:t>
            </a:r>
          </a:p>
          <a:p>
            <a:pPr algn="ctr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Агент формирования ответа пользователю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DF69B4-A21D-409A-B52E-E955531F19AE}"/>
              </a:ext>
            </a:extLst>
          </p:cNvPr>
          <p:cNvSpPr txBox="1"/>
          <p:nvPr/>
        </p:nvSpPr>
        <p:spPr>
          <a:xfrm>
            <a:off x="4693539" y="4319320"/>
            <a:ext cx="207103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Дьяков И.В.</a:t>
            </a:r>
          </a:p>
          <a:p>
            <a:pPr algn="ctr"/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Агент  генерации изображения</a:t>
            </a:r>
          </a:p>
          <a:p>
            <a:pPr algn="ctr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Агент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врисовки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объекта в изображение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469FAF-24C2-447C-B01B-A0F803AA352A}"/>
              </a:ext>
            </a:extLst>
          </p:cNvPr>
          <p:cNvSpPr txBox="1"/>
          <p:nvPr/>
        </p:nvSpPr>
        <p:spPr>
          <a:xfrm>
            <a:off x="6964681" y="4319320"/>
            <a:ext cx="20710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Нагла Н.Ю.</a:t>
            </a:r>
          </a:p>
          <a:p>
            <a:pPr algn="ctr"/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Агент  поиска по жанру</a:t>
            </a:r>
          </a:p>
          <a:p>
            <a:pPr algn="ctr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Агент добавления новых знаний в БЗ</a:t>
            </a:r>
          </a:p>
        </p:txBody>
      </p:sp>
    </p:spTree>
    <p:extLst>
      <p:ext uri="{BB962C8B-B14F-4D97-AF65-F5344CB8AC3E}">
        <p14:creationId xmlns:p14="http://schemas.microsoft.com/office/powerpoint/2010/main" val="392735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43E30A7-2438-4DEF-98C4-6FCB7754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391EEC-2D8B-470D-9CD7-9137A5E3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03A54D-1D68-447F-8592-7B02BE03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1A1DE1-D08C-4586-8873-611F60BA262B}"/>
              </a:ext>
            </a:extLst>
          </p:cNvPr>
          <p:cNvSpPr/>
          <p:nvPr/>
        </p:nvSpPr>
        <p:spPr>
          <a:xfrm>
            <a:off x="282388" y="285050"/>
            <a:ext cx="11627224" cy="6287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855D1-4264-467C-AF01-2934862BA981}"/>
              </a:ext>
            </a:extLst>
          </p:cNvPr>
          <p:cNvSpPr/>
          <p:nvPr/>
        </p:nvSpPr>
        <p:spPr>
          <a:xfrm>
            <a:off x="735106" y="656420"/>
            <a:ext cx="10729137" cy="554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A28AFE-96FD-43AF-A240-B992EFA5F11E}"/>
              </a:ext>
            </a:extLst>
          </p:cNvPr>
          <p:cNvSpPr txBox="1">
            <a:spLocks/>
          </p:cNvSpPr>
          <p:nvPr/>
        </p:nvSpPr>
        <p:spPr>
          <a:xfrm>
            <a:off x="3002730" y="760167"/>
            <a:ext cx="6182060" cy="63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ЦЕНТРАЛЬНЫЙ АГЕНТ</a:t>
            </a:r>
            <a:endParaRPr lang="en-US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9A76917-60E2-4211-A873-788A28CDC3F9}"/>
              </a:ext>
            </a:extLst>
          </p:cNvPr>
          <p:cNvCxnSpPr/>
          <p:nvPr/>
        </p:nvCxnSpPr>
        <p:spPr>
          <a:xfrm>
            <a:off x="5961530" y="1465881"/>
            <a:ext cx="0" cy="436117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42BB65-E5D2-40F3-83E6-AD270ADC6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05" y="2628788"/>
            <a:ext cx="3591426" cy="16004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E0DCE6-2DF7-4AF0-ADFE-5A3E9BEC6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19" y="1988882"/>
            <a:ext cx="3916279" cy="281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17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43E30A7-2438-4DEF-98C4-6FCB7754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391EEC-2D8B-470D-9CD7-9137A5E3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03A54D-1D68-447F-8592-7B02BE03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1A1DE1-D08C-4586-8873-611F60BA262B}"/>
              </a:ext>
            </a:extLst>
          </p:cNvPr>
          <p:cNvSpPr/>
          <p:nvPr/>
        </p:nvSpPr>
        <p:spPr>
          <a:xfrm>
            <a:off x="282388" y="285050"/>
            <a:ext cx="11627224" cy="6287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855D1-4264-467C-AF01-2934862BA981}"/>
              </a:ext>
            </a:extLst>
          </p:cNvPr>
          <p:cNvSpPr/>
          <p:nvPr/>
        </p:nvSpPr>
        <p:spPr>
          <a:xfrm>
            <a:off x="735106" y="656420"/>
            <a:ext cx="10729137" cy="554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A28AFE-96FD-43AF-A240-B992EFA5F11E}"/>
              </a:ext>
            </a:extLst>
          </p:cNvPr>
          <p:cNvSpPr txBox="1">
            <a:spLocks/>
          </p:cNvSpPr>
          <p:nvPr/>
        </p:nvSpPr>
        <p:spPr>
          <a:xfrm>
            <a:off x="735106" y="757593"/>
            <a:ext cx="10925106" cy="63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ru-RU" sz="3600" dirty="0"/>
              <a:t>АГЕНТ АНАЛИЗА ЗАПРОСА ПОЛЬЗОВАТЕЛЯ</a:t>
            </a:r>
            <a:endParaRPr lang="en-US" sz="3600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9A76917-60E2-4211-A873-788A28CDC3F9}"/>
              </a:ext>
            </a:extLst>
          </p:cNvPr>
          <p:cNvCxnSpPr/>
          <p:nvPr/>
        </p:nvCxnSpPr>
        <p:spPr>
          <a:xfrm>
            <a:off x="5746378" y="1396420"/>
            <a:ext cx="0" cy="436117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FAB9E85-9F35-4F75-B9C1-153C7FD1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46" y="2010318"/>
            <a:ext cx="3709067" cy="257173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6FCC6A7-AC00-4220-8C61-C1178DD7F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720" y="1868963"/>
            <a:ext cx="4715181" cy="36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98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43E30A7-2438-4DEF-98C4-6FCB7754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391EEC-2D8B-470D-9CD7-9137A5E3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03A54D-1D68-447F-8592-7B02BE03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1A1DE1-D08C-4586-8873-611F60BA262B}"/>
              </a:ext>
            </a:extLst>
          </p:cNvPr>
          <p:cNvSpPr/>
          <p:nvPr/>
        </p:nvSpPr>
        <p:spPr>
          <a:xfrm>
            <a:off x="282388" y="285050"/>
            <a:ext cx="11627224" cy="6287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855D1-4264-467C-AF01-2934862BA981}"/>
              </a:ext>
            </a:extLst>
          </p:cNvPr>
          <p:cNvSpPr/>
          <p:nvPr/>
        </p:nvSpPr>
        <p:spPr>
          <a:xfrm>
            <a:off x="735106" y="656420"/>
            <a:ext cx="10729137" cy="554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A28AFE-96FD-43AF-A240-B992EFA5F11E}"/>
              </a:ext>
            </a:extLst>
          </p:cNvPr>
          <p:cNvSpPr txBox="1">
            <a:spLocks/>
          </p:cNvSpPr>
          <p:nvPr/>
        </p:nvSpPr>
        <p:spPr>
          <a:xfrm>
            <a:off x="935316" y="771946"/>
            <a:ext cx="10540878" cy="63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ru-RU" sz="3600" dirty="0"/>
              <a:t>АГЕНТ ПОИСКА ПО НАЗВАНИЮ И АВТОРУ</a:t>
            </a:r>
            <a:endParaRPr lang="en-US" sz="3600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9A76917-60E2-4211-A873-788A28CDC3F9}"/>
              </a:ext>
            </a:extLst>
          </p:cNvPr>
          <p:cNvCxnSpPr/>
          <p:nvPr/>
        </p:nvCxnSpPr>
        <p:spPr>
          <a:xfrm>
            <a:off x="5961530" y="1465881"/>
            <a:ext cx="0" cy="436117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C233A2-C77D-46AF-8376-6F054A229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7" t="2167" r="13179" b="-2167"/>
          <a:stretch/>
        </p:blipFill>
        <p:spPr>
          <a:xfrm>
            <a:off x="878242" y="1957659"/>
            <a:ext cx="4940152" cy="328949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CA7D8EA-891D-427B-87AB-D55E14D45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0" r="30435"/>
          <a:stretch/>
        </p:blipFill>
        <p:spPr>
          <a:xfrm>
            <a:off x="6337537" y="1580063"/>
            <a:ext cx="4464425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1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43E30A7-2438-4DEF-98C4-6FCB7754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391EEC-2D8B-470D-9CD7-9137A5E3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03A54D-1D68-447F-8592-7B02BE03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1A1DE1-D08C-4586-8873-611F60BA262B}"/>
              </a:ext>
            </a:extLst>
          </p:cNvPr>
          <p:cNvSpPr/>
          <p:nvPr/>
        </p:nvSpPr>
        <p:spPr>
          <a:xfrm>
            <a:off x="281795" y="285050"/>
            <a:ext cx="11627224" cy="6287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855D1-4264-467C-AF01-2934862BA981}"/>
              </a:ext>
            </a:extLst>
          </p:cNvPr>
          <p:cNvSpPr/>
          <p:nvPr/>
        </p:nvSpPr>
        <p:spPr>
          <a:xfrm>
            <a:off x="735106" y="656420"/>
            <a:ext cx="10729137" cy="554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A28AFE-96FD-43AF-A240-B992EFA5F11E}"/>
              </a:ext>
            </a:extLst>
          </p:cNvPr>
          <p:cNvSpPr txBox="1">
            <a:spLocks/>
          </p:cNvSpPr>
          <p:nvPr/>
        </p:nvSpPr>
        <p:spPr>
          <a:xfrm>
            <a:off x="1706880" y="735848"/>
            <a:ext cx="8778240" cy="63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АГЕНТ ФОРМИРОВАНИЯ ОТВЕТА</a:t>
            </a:r>
            <a:endParaRPr lang="en-US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9A76917-60E2-4211-A873-788A28CDC3F9}"/>
              </a:ext>
            </a:extLst>
          </p:cNvPr>
          <p:cNvCxnSpPr/>
          <p:nvPr/>
        </p:nvCxnSpPr>
        <p:spPr>
          <a:xfrm>
            <a:off x="5423648" y="1465880"/>
            <a:ext cx="0" cy="436117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DF29F3D-6BFE-4850-B5CD-52C31CC3F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788"/>
          <a:stretch/>
        </p:blipFill>
        <p:spPr>
          <a:xfrm>
            <a:off x="837445" y="1573650"/>
            <a:ext cx="4460694" cy="414563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FABB78F-7315-4D00-BDA4-24AF8131A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559" y="1708359"/>
            <a:ext cx="4389713" cy="310886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5745C45-8038-4FEC-BAE2-E4C43CB8B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407" y="5102346"/>
            <a:ext cx="5186980" cy="57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38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43E30A7-2438-4DEF-98C4-6FCB7754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391EEC-2D8B-470D-9CD7-9137A5E3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03A54D-1D68-447F-8592-7B02BE03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1A1DE1-D08C-4586-8873-611F60BA262B}"/>
              </a:ext>
            </a:extLst>
          </p:cNvPr>
          <p:cNvSpPr/>
          <p:nvPr/>
        </p:nvSpPr>
        <p:spPr>
          <a:xfrm>
            <a:off x="282388" y="285050"/>
            <a:ext cx="11627224" cy="6287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855D1-4264-467C-AF01-2934862BA981}"/>
              </a:ext>
            </a:extLst>
          </p:cNvPr>
          <p:cNvSpPr/>
          <p:nvPr/>
        </p:nvSpPr>
        <p:spPr>
          <a:xfrm>
            <a:off x="735106" y="656420"/>
            <a:ext cx="10729137" cy="554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A28AFE-96FD-43AF-A240-B992EFA5F11E}"/>
              </a:ext>
            </a:extLst>
          </p:cNvPr>
          <p:cNvSpPr txBox="1">
            <a:spLocks/>
          </p:cNvSpPr>
          <p:nvPr/>
        </p:nvSpPr>
        <p:spPr>
          <a:xfrm>
            <a:off x="916015" y="735848"/>
            <a:ext cx="10433301" cy="63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ru-RU" sz="3600" dirty="0"/>
              <a:t>АГЕНТ ОПРЕДЕЛЕНИЯ ОРИГИНАЛЬНОСТИ</a:t>
            </a:r>
            <a:endParaRPr lang="en-US" sz="3600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9A76917-60E2-4211-A873-788A28CDC3F9}"/>
              </a:ext>
            </a:extLst>
          </p:cNvPr>
          <p:cNvCxnSpPr/>
          <p:nvPr/>
        </p:nvCxnSpPr>
        <p:spPr>
          <a:xfrm>
            <a:off x="5961530" y="1465881"/>
            <a:ext cx="0" cy="436117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E84EC48-43DB-443C-8665-4B2A974D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35" y="2114561"/>
            <a:ext cx="4758868" cy="290713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3AFD412-6BA8-487A-8A71-F2BE17407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175" y="1922030"/>
            <a:ext cx="5212141" cy="318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72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43E30A7-2438-4DEF-98C4-6FCB7754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391EEC-2D8B-470D-9CD7-9137A5E3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03A54D-1D68-447F-8592-7B02BE03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1A1DE1-D08C-4586-8873-611F60BA262B}"/>
              </a:ext>
            </a:extLst>
          </p:cNvPr>
          <p:cNvSpPr/>
          <p:nvPr/>
        </p:nvSpPr>
        <p:spPr>
          <a:xfrm>
            <a:off x="282388" y="285050"/>
            <a:ext cx="11627224" cy="6287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855D1-4264-467C-AF01-2934862BA981}"/>
              </a:ext>
            </a:extLst>
          </p:cNvPr>
          <p:cNvSpPr/>
          <p:nvPr/>
        </p:nvSpPr>
        <p:spPr>
          <a:xfrm>
            <a:off x="735106" y="656420"/>
            <a:ext cx="10729137" cy="554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A28AFE-96FD-43AF-A240-B992EFA5F11E}"/>
              </a:ext>
            </a:extLst>
          </p:cNvPr>
          <p:cNvSpPr txBox="1">
            <a:spLocks/>
          </p:cNvSpPr>
          <p:nvPr/>
        </p:nvSpPr>
        <p:spPr>
          <a:xfrm>
            <a:off x="1096927" y="754519"/>
            <a:ext cx="10359967" cy="63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АГЕНТ СОХРАНЕНИЯ ИЗОБРАЖЕНИЯ</a:t>
            </a:r>
            <a:endParaRPr lang="en-US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9A76917-60E2-4211-A873-788A28CDC3F9}"/>
              </a:ext>
            </a:extLst>
          </p:cNvPr>
          <p:cNvCxnSpPr/>
          <p:nvPr/>
        </p:nvCxnSpPr>
        <p:spPr>
          <a:xfrm>
            <a:off x="5459506" y="1393346"/>
            <a:ext cx="0" cy="436117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6681E3F-2D1D-4EF5-B78B-6DE6B4E10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604" y="1521199"/>
            <a:ext cx="5273380" cy="35759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F7A2F1-CD94-4883-A2F4-BB37BA16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76" y="2114972"/>
            <a:ext cx="4451861" cy="262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54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43E30A7-2438-4DEF-98C4-6FCB7754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391EEC-2D8B-470D-9CD7-9137A5E3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03A54D-1D68-447F-8592-7B02BE03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1A1DE1-D08C-4586-8873-611F60BA262B}"/>
              </a:ext>
            </a:extLst>
          </p:cNvPr>
          <p:cNvSpPr/>
          <p:nvPr/>
        </p:nvSpPr>
        <p:spPr>
          <a:xfrm>
            <a:off x="282388" y="285050"/>
            <a:ext cx="11627224" cy="6287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855D1-4264-467C-AF01-2934862BA981}"/>
              </a:ext>
            </a:extLst>
          </p:cNvPr>
          <p:cNvSpPr/>
          <p:nvPr/>
        </p:nvSpPr>
        <p:spPr>
          <a:xfrm>
            <a:off x="735106" y="656420"/>
            <a:ext cx="10729137" cy="554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A28AFE-96FD-43AF-A240-B992EFA5F11E}"/>
              </a:ext>
            </a:extLst>
          </p:cNvPr>
          <p:cNvSpPr txBox="1">
            <a:spLocks/>
          </p:cNvSpPr>
          <p:nvPr/>
        </p:nvSpPr>
        <p:spPr>
          <a:xfrm>
            <a:off x="2689502" y="692278"/>
            <a:ext cx="6812996" cy="63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АГЕНТ СОЗДАНИЯ ТЕГОВ</a:t>
            </a:r>
            <a:endParaRPr lang="en-US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9A76917-60E2-4211-A873-788A28CDC3F9}"/>
              </a:ext>
            </a:extLst>
          </p:cNvPr>
          <p:cNvCxnSpPr/>
          <p:nvPr/>
        </p:nvCxnSpPr>
        <p:spPr>
          <a:xfrm>
            <a:off x="5986838" y="1454102"/>
            <a:ext cx="0" cy="436117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C8C380-F132-4AA6-9548-053208F9D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2" t="22834" r="23641" b="19186"/>
          <a:stretch/>
        </p:blipFill>
        <p:spPr>
          <a:xfrm>
            <a:off x="865390" y="1521199"/>
            <a:ext cx="5030993" cy="397628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9E55D1A-2BBE-4CCD-9389-7F8593F2D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5" t="25299" r="23338" b="18498"/>
          <a:stretch/>
        </p:blipFill>
        <p:spPr>
          <a:xfrm>
            <a:off x="6052593" y="1578212"/>
            <a:ext cx="5030993" cy="3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7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43E30A7-2438-4DEF-98C4-6FCB7754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391EEC-2D8B-470D-9CD7-9137A5E3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03A54D-1D68-447F-8592-7B02BE03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1A1DE1-D08C-4586-8873-611F60BA262B}"/>
              </a:ext>
            </a:extLst>
          </p:cNvPr>
          <p:cNvSpPr/>
          <p:nvPr/>
        </p:nvSpPr>
        <p:spPr>
          <a:xfrm>
            <a:off x="282388" y="285050"/>
            <a:ext cx="11627224" cy="6287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855D1-4264-467C-AF01-2934862BA981}"/>
              </a:ext>
            </a:extLst>
          </p:cNvPr>
          <p:cNvSpPr/>
          <p:nvPr/>
        </p:nvSpPr>
        <p:spPr>
          <a:xfrm>
            <a:off x="735106" y="656420"/>
            <a:ext cx="10729137" cy="554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A28AFE-96FD-43AF-A240-B992EFA5F11E}"/>
              </a:ext>
            </a:extLst>
          </p:cNvPr>
          <p:cNvSpPr txBox="1">
            <a:spLocks/>
          </p:cNvSpPr>
          <p:nvPr/>
        </p:nvSpPr>
        <p:spPr>
          <a:xfrm>
            <a:off x="2550459" y="741737"/>
            <a:ext cx="7091082" cy="63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АГЕНТ ПОИСКА ПО ТЕГАМ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ADFECF-8BA2-4B72-9E43-91CA71BA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2" t="24378" r="16963" b="17355"/>
          <a:stretch/>
        </p:blipFill>
        <p:spPr>
          <a:xfrm>
            <a:off x="5968908" y="1454102"/>
            <a:ext cx="5244353" cy="39958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8E6C89-4459-48E7-A421-309E8AA3C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31" r="21019" b="16087"/>
          <a:stretch/>
        </p:blipFill>
        <p:spPr>
          <a:xfrm>
            <a:off x="270437" y="1380564"/>
            <a:ext cx="5600638" cy="4132730"/>
          </a:xfrm>
          <a:prstGeom prst="rect">
            <a:avLst/>
          </a:prstGeom>
        </p:spPr>
      </p:pic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9A76917-60E2-4211-A873-788A28CDC3F9}"/>
              </a:ext>
            </a:extLst>
          </p:cNvPr>
          <p:cNvCxnSpPr/>
          <p:nvPr/>
        </p:nvCxnSpPr>
        <p:spPr>
          <a:xfrm>
            <a:off x="5961530" y="1465881"/>
            <a:ext cx="0" cy="436117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318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43E30A7-2438-4DEF-98C4-6FCB7754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391EEC-2D8B-470D-9CD7-9137A5E3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03A54D-1D68-447F-8592-7B02BE03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1A1DE1-D08C-4586-8873-611F60BA262B}"/>
              </a:ext>
            </a:extLst>
          </p:cNvPr>
          <p:cNvSpPr/>
          <p:nvPr/>
        </p:nvSpPr>
        <p:spPr>
          <a:xfrm>
            <a:off x="282388" y="285050"/>
            <a:ext cx="11627224" cy="6287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855D1-4264-467C-AF01-2934862BA981}"/>
              </a:ext>
            </a:extLst>
          </p:cNvPr>
          <p:cNvSpPr/>
          <p:nvPr/>
        </p:nvSpPr>
        <p:spPr>
          <a:xfrm>
            <a:off x="735106" y="656420"/>
            <a:ext cx="10729137" cy="554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A28AFE-96FD-43AF-A240-B992EFA5F11E}"/>
              </a:ext>
            </a:extLst>
          </p:cNvPr>
          <p:cNvSpPr txBox="1">
            <a:spLocks/>
          </p:cNvSpPr>
          <p:nvPr/>
        </p:nvSpPr>
        <p:spPr>
          <a:xfrm>
            <a:off x="1706880" y="735848"/>
            <a:ext cx="8778240" cy="63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АГЕНТ ФИЛЬТРАЦИИ ТЕГОВ</a:t>
            </a:r>
            <a:endParaRPr lang="en-US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9A76917-60E2-4211-A873-788A28CDC3F9}"/>
              </a:ext>
            </a:extLst>
          </p:cNvPr>
          <p:cNvCxnSpPr/>
          <p:nvPr/>
        </p:nvCxnSpPr>
        <p:spPr>
          <a:xfrm>
            <a:off x="6285621" y="1409310"/>
            <a:ext cx="0" cy="436117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663552-81B4-4DCD-9576-1C0C252B3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6"/>
          <a:stretch/>
        </p:blipFill>
        <p:spPr>
          <a:xfrm>
            <a:off x="854129" y="1415815"/>
            <a:ext cx="5337901" cy="457579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A6556D-BC61-424E-9C43-2318CF98D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0" r="8631"/>
          <a:stretch/>
        </p:blipFill>
        <p:spPr>
          <a:xfrm>
            <a:off x="6379212" y="1702040"/>
            <a:ext cx="4840421" cy="375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4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Placeholder 61">
            <a:extLst>
              <a:ext uri="{FF2B5EF4-FFF2-40B4-BE49-F238E27FC236}">
                <a16:creationId xmlns:a16="http://schemas.microsoft.com/office/drawing/2014/main" id="{A2FFB594-F12D-4187-B225-766DFDE5B4F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/>
        </p:blipFill>
        <p:spPr>
          <a:xfrm>
            <a:off x="0" y="0"/>
            <a:ext cx="949204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4" y="879636"/>
            <a:ext cx="6905295" cy="1206888"/>
          </a:xfrm>
        </p:spPr>
        <p:txBody>
          <a:bodyPr/>
          <a:lstStyle/>
          <a:p>
            <a:r>
              <a:rPr lang="ru-RU" sz="4000" dirty="0"/>
              <a:t>Обоснование выбора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7AFC44-0B03-0440-894A-F417DCE9DD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28631" y="2654297"/>
            <a:ext cx="4598491" cy="2705101"/>
          </a:xfrm>
        </p:spPr>
        <p:txBody>
          <a:bodyPr>
            <a:no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2600" dirty="0"/>
              <a:t>Искусство как одна из наиболее важных частей реализации человека как личности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2600" dirty="0"/>
              <a:t>Отслеживание тенденций развития человечества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1DB4D-ED7B-3640-82F3-DBA73297C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D0D811C-24D3-494D-877B-68B0BBAE3269}"/>
              </a:ext>
            </a:extLst>
          </p:cNvPr>
          <p:cNvSpPr txBox="1">
            <a:spLocks/>
          </p:cNvSpPr>
          <p:nvPr/>
        </p:nvSpPr>
        <p:spPr>
          <a:xfrm>
            <a:off x="6517993" y="2654296"/>
            <a:ext cx="4802681" cy="2705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140" baseline="0">
                <a:solidFill>
                  <a:schemeClr val="bg1"/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40" baseline="0">
                <a:solidFill>
                  <a:schemeClr val="bg1"/>
                </a:solidFill>
                <a:latin typeface="Tw Cen MT" panose="020B0602020104020603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40" baseline="0">
                <a:solidFill>
                  <a:schemeClr val="bg1"/>
                </a:solidFill>
                <a:latin typeface="Tw Cen MT" panose="020B0602020104020603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40" baseline="0">
                <a:solidFill>
                  <a:schemeClr val="bg1"/>
                </a:solidFill>
                <a:latin typeface="Tw Cen MT" panose="020B0602020104020603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40" baseline="0">
                <a:solidFill>
                  <a:schemeClr val="bg1"/>
                </a:solidFill>
                <a:latin typeface="Tw Cen MT" panose="020B06020201040206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2600" dirty="0"/>
              <a:t>Решение пользовательских задач, связанных с темой искусства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2600" dirty="0"/>
              <a:t>Решатель задач как связующее звено между пользователем и БЗ</a:t>
            </a:r>
            <a:endParaRPr lang="ru-RU" dirty="0"/>
          </a:p>
          <a:p>
            <a:pPr lvl="1"/>
            <a:endParaRPr lang="en-US" dirty="0"/>
          </a:p>
          <a:p>
            <a:endParaRPr lang="en-US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1E9C40A5-D270-4BFC-9697-BF411E6E62F7}"/>
              </a:ext>
            </a:extLst>
          </p:cNvPr>
          <p:cNvCxnSpPr>
            <a:cxnSpLocks/>
          </p:cNvCxnSpPr>
          <p:nvPr/>
        </p:nvCxnSpPr>
        <p:spPr>
          <a:xfrm>
            <a:off x="8001918" y="0"/>
            <a:ext cx="654402" cy="233172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8BB6E39-8F81-4185-B843-E8B3017299D1}"/>
              </a:ext>
            </a:extLst>
          </p:cNvPr>
          <p:cNvCxnSpPr>
            <a:cxnSpLocks/>
          </p:cNvCxnSpPr>
          <p:nvPr/>
        </p:nvCxnSpPr>
        <p:spPr>
          <a:xfrm>
            <a:off x="9582912" y="5687568"/>
            <a:ext cx="317414" cy="117043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43E30A7-2438-4DEF-98C4-6FCB7754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391EEC-2D8B-470D-9CD7-9137A5E3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03A54D-1D68-447F-8592-7B02BE03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1A1DE1-D08C-4586-8873-611F60BA262B}"/>
              </a:ext>
            </a:extLst>
          </p:cNvPr>
          <p:cNvSpPr/>
          <p:nvPr/>
        </p:nvSpPr>
        <p:spPr>
          <a:xfrm>
            <a:off x="282388" y="285050"/>
            <a:ext cx="11627224" cy="6287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855D1-4264-467C-AF01-2934862BA981}"/>
              </a:ext>
            </a:extLst>
          </p:cNvPr>
          <p:cNvSpPr/>
          <p:nvPr/>
        </p:nvSpPr>
        <p:spPr>
          <a:xfrm>
            <a:off x="731431" y="656420"/>
            <a:ext cx="10729137" cy="554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A28AFE-96FD-43AF-A240-B992EFA5F11E}"/>
              </a:ext>
            </a:extLst>
          </p:cNvPr>
          <p:cNvSpPr txBox="1">
            <a:spLocks/>
          </p:cNvSpPr>
          <p:nvPr/>
        </p:nvSpPr>
        <p:spPr>
          <a:xfrm>
            <a:off x="1312344" y="749669"/>
            <a:ext cx="9589336" cy="63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АГЕНТ ПОИСКА ПО АВТОРУ И ДАТЕ</a:t>
            </a:r>
            <a:endParaRPr lang="en-US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9A76917-60E2-4211-A873-788A28CDC3F9}"/>
              </a:ext>
            </a:extLst>
          </p:cNvPr>
          <p:cNvCxnSpPr/>
          <p:nvPr/>
        </p:nvCxnSpPr>
        <p:spPr>
          <a:xfrm>
            <a:off x="6139397" y="1369571"/>
            <a:ext cx="0" cy="436117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0421B95-C5EE-489F-9015-B3FF07680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" t="664" r="24104" b="-664"/>
          <a:stretch/>
        </p:blipFill>
        <p:spPr>
          <a:xfrm>
            <a:off x="829875" y="1562191"/>
            <a:ext cx="5222728" cy="396816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9CCBD0A-8E08-43F9-BFA9-D7C965ED9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2" r="18856"/>
          <a:stretch/>
        </p:blipFill>
        <p:spPr>
          <a:xfrm>
            <a:off x="6307743" y="1562191"/>
            <a:ext cx="4968241" cy="416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95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43E30A7-2438-4DEF-98C4-6FCB7754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391EEC-2D8B-470D-9CD7-9137A5E3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03A54D-1D68-447F-8592-7B02BE03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1A1DE1-D08C-4586-8873-611F60BA262B}"/>
              </a:ext>
            </a:extLst>
          </p:cNvPr>
          <p:cNvSpPr/>
          <p:nvPr/>
        </p:nvSpPr>
        <p:spPr>
          <a:xfrm>
            <a:off x="282388" y="285050"/>
            <a:ext cx="11627224" cy="6287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855D1-4264-467C-AF01-2934862BA981}"/>
              </a:ext>
            </a:extLst>
          </p:cNvPr>
          <p:cNvSpPr/>
          <p:nvPr/>
        </p:nvSpPr>
        <p:spPr>
          <a:xfrm>
            <a:off x="731431" y="656420"/>
            <a:ext cx="10729137" cy="554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A28AFE-96FD-43AF-A240-B992EFA5F11E}"/>
              </a:ext>
            </a:extLst>
          </p:cNvPr>
          <p:cNvSpPr txBox="1">
            <a:spLocks/>
          </p:cNvSpPr>
          <p:nvPr/>
        </p:nvSpPr>
        <p:spPr>
          <a:xfrm>
            <a:off x="1964572" y="700711"/>
            <a:ext cx="8447439" cy="63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АГЕНТ ОПРЕДЕЛЕНИЯ ЖАНРА</a:t>
            </a:r>
            <a:endParaRPr lang="en-US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9A76917-60E2-4211-A873-788A28CDC3F9}"/>
              </a:ext>
            </a:extLst>
          </p:cNvPr>
          <p:cNvCxnSpPr/>
          <p:nvPr/>
        </p:nvCxnSpPr>
        <p:spPr>
          <a:xfrm>
            <a:off x="6445623" y="1474644"/>
            <a:ext cx="0" cy="436117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CE9241-2F1F-4BAE-8BD2-676625DE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64" y="1622612"/>
            <a:ext cx="5119035" cy="377915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9FB96AB-BC42-40E3-B93E-28AA30C9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085" y="2058613"/>
            <a:ext cx="4644899" cy="30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43E30A7-2438-4DEF-98C4-6FCB7754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391EEC-2D8B-470D-9CD7-9137A5E3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03A54D-1D68-447F-8592-7B02BE03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1A1DE1-D08C-4586-8873-611F60BA262B}"/>
              </a:ext>
            </a:extLst>
          </p:cNvPr>
          <p:cNvSpPr/>
          <p:nvPr/>
        </p:nvSpPr>
        <p:spPr>
          <a:xfrm>
            <a:off x="282388" y="285050"/>
            <a:ext cx="11627224" cy="6287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855D1-4264-467C-AF01-2934862BA981}"/>
              </a:ext>
            </a:extLst>
          </p:cNvPr>
          <p:cNvSpPr/>
          <p:nvPr/>
        </p:nvSpPr>
        <p:spPr>
          <a:xfrm>
            <a:off x="665001" y="662665"/>
            <a:ext cx="10729137" cy="554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Я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A28AFE-96FD-43AF-A240-B992EFA5F11E}"/>
              </a:ext>
            </a:extLst>
          </p:cNvPr>
          <p:cNvSpPr txBox="1">
            <a:spLocks/>
          </p:cNvSpPr>
          <p:nvPr/>
        </p:nvSpPr>
        <p:spPr>
          <a:xfrm>
            <a:off x="1211042" y="721812"/>
            <a:ext cx="9769913" cy="63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ru-RU" sz="2800" dirty="0"/>
              <a:t>АГЕНТ ОПРЕДЕЛЕНИЯ НАЛИЧИЯ ИЗОБРАЖЕНИЯ</a:t>
            </a:r>
            <a:endParaRPr lang="en-US" sz="2800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9A76917-60E2-4211-A873-788A28CDC3F9}"/>
              </a:ext>
            </a:extLst>
          </p:cNvPr>
          <p:cNvCxnSpPr/>
          <p:nvPr/>
        </p:nvCxnSpPr>
        <p:spPr>
          <a:xfrm>
            <a:off x="6436657" y="1302777"/>
            <a:ext cx="0" cy="436117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A1E7E9-F1E6-464D-8950-F8016A19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311" y="1773706"/>
            <a:ext cx="4244708" cy="309398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3F515F4-2900-47E6-A7C5-3DE2B1809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5" y="1360639"/>
            <a:ext cx="4601184" cy="252520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0150866-E90C-4817-A01D-8F00D1023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003" y="3972742"/>
            <a:ext cx="4328535" cy="19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85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43E30A7-2438-4DEF-98C4-6FCB7754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391EEC-2D8B-470D-9CD7-9137A5E3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03A54D-1D68-447F-8592-7B02BE03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1A1DE1-D08C-4586-8873-611F60BA262B}"/>
              </a:ext>
            </a:extLst>
          </p:cNvPr>
          <p:cNvSpPr/>
          <p:nvPr/>
        </p:nvSpPr>
        <p:spPr>
          <a:xfrm>
            <a:off x="282388" y="285050"/>
            <a:ext cx="11627224" cy="6287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855D1-4264-467C-AF01-2934862BA981}"/>
              </a:ext>
            </a:extLst>
          </p:cNvPr>
          <p:cNvSpPr/>
          <p:nvPr/>
        </p:nvSpPr>
        <p:spPr>
          <a:xfrm>
            <a:off x="735106" y="656420"/>
            <a:ext cx="10729137" cy="554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A28AFE-96FD-43AF-A240-B992EFA5F11E}"/>
              </a:ext>
            </a:extLst>
          </p:cNvPr>
          <p:cNvSpPr txBox="1">
            <a:spLocks/>
          </p:cNvSpPr>
          <p:nvPr/>
        </p:nvSpPr>
        <p:spPr>
          <a:xfrm>
            <a:off x="1393355" y="741737"/>
            <a:ext cx="9651402" cy="63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АГЕНТ ГЕНЕРАЦИИ ИЗОБРАЖЕНИЯ</a:t>
            </a:r>
            <a:endParaRPr lang="en-US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9A76917-60E2-4211-A873-788A28CDC3F9}"/>
              </a:ext>
            </a:extLst>
          </p:cNvPr>
          <p:cNvCxnSpPr/>
          <p:nvPr/>
        </p:nvCxnSpPr>
        <p:spPr>
          <a:xfrm>
            <a:off x="5142694" y="1394088"/>
            <a:ext cx="0" cy="436117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806A307-F4D1-402C-B9AE-39E7C88A3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282" y="1622612"/>
            <a:ext cx="5856195" cy="390413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221ADE0-9D4C-4196-9708-1866A8315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548"/>
          <a:stretch/>
        </p:blipFill>
        <p:spPr>
          <a:xfrm>
            <a:off x="794901" y="2300661"/>
            <a:ext cx="4288000" cy="203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77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43E30A7-2438-4DEF-98C4-6FCB7754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391EEC-2D8B-470D-9CD7-9137A5E3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03A54D-1D68-447F-8592-7B02BE03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1A1DE1-D08C-4586-8873-611F60BA262B}"/>
              </a:ext>
            </a:extLst>
          </p:cNvPr>
          <p:cNvSpPr/>
          <p:nvPr/>
        </p:nvSpPr>
        <p:spPr>
          <a:xfrm>
            <a:off x="282388" y="285050"/>
            <a:ext cx="11627224" cy="6287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855D1-4264-467C-AF01-2934862BA981}"/>
              </a:ext>
            </a:extLst>
          </p:cNvPr>
          <p:cNvSpPr/>
          <p:nvPr/>
        </p:nvSpPr>
        <p:spPr>
          <a:xfrm>
            <a:off x="735106" y="656420"/>
            <a:ext cx="10729137" cy="554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A28AFE-96FD-43AF-A240-B992EFA5F11E}"/>
              </a:ext>
            </a:extLst>
          </p:cNvPr>
          <p:cNvSpPr txBox="1">
            <a:spLocks/>
          </p:cNvSpPr>
          <p:nvPr/>
        </p:nvSpPr>
        <p:spPr>
          <a:xfrm>
            <a:off x="2262931" y="735848"/>
            <a:ext cx="8778240" cy="63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АГЕНТ ВРИСОВКИ ОБЪЕКТА</a:t>
            </a:r>
            <a:endParaRPr lang="en-US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9A76917-60E2-4211-A873-788A28CDC3F9}"/>
              </a:ext>
            </a:extLst>
          </p:cNvPr>
          <p:cNvCxnSpPr/>
          <p:nvPr/>
        </p:nvCxnSpPr>
        <p:spPr>
          <a:xfrm>
            <a:off x="6876169" y="1374675"/>
            <a:ext cx="0" cy="436117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E4604F-439F-4275-9BBD-78B9C4566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151" y="1529445"/>
            <a:ext cx="3088603" cy="388096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11F58B0-9590-4987-92E5-4F40F6EFB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542" y="1529445"/>
            <a:ext cx="3854046" cy="386635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4C0763A-C041-4E7A-944F-B91B0DEFC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65" y="2306550"/>
            <a:ext cx="2850127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65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43E30A7-2438-4DEF-98C4-6FCB7754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391EEC-2D8B-470D-9CD7-9137A5E3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03A54D-1D68-447F-8592-7B02BE03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1A1DE1-D08C-4586-8873-611F60BA262B}"/>
              </a:ext>
            </a:extLst>
          </p:cNvPr>
          <p:cNvSpPr/>
          <p:nvPr/>
        </p:nvSpPr>
        <p:spPr>
          <a:xfrm>
            <a:off x="282388" y="285050"/>
            <a:ext cx="11627224" cy="6287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855D1-4264-467C-AF01-2934862BA981}"/>
              </a:ext>
            </a:extLst>
          </p:cNvPr>
          <p:cNvSpPr/>
          <p:nvPr/>
        </p:nvSpPr>
        <p:spPr>
          <a:xfrm>
            <a:off x="735106" y="656420"/>
            <a:ext cx="10729137" cy="554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A28AFE-96FD-43AF-A240-B992EFA5F11E}"/>
              </a:ext>
            </a:extLst>
          </p:cNvPr>
          <p:cNvSpPr txBox="1">
            <a:spLocks/>
          </p:cNvSpPr>
          <p:nvPr/>
        </p:nvSpPr>
        <p:spPr>
          <a:xfrm>
            <a:off x="2435710" y="735848"/>
            <a:ext cx="7320579" cy="63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АГЕНТ СОХРАНЕНИЯ В БЗ</a:t>
            </a:r>
            <a:endParaRPr lang="en-US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9A76917-60E2-4211-A873-788A28CDC3F9}"/>
              </a:ext>
            </a:extLst>
          </p:cNvPr>
          <p:cNvCxnSpPr/>
          <p:nvPr/>
        </p:nvCxnSpPr>
        <p:spPr>
          <a:xfrm>
            <a:off x="5074024" y="1454102"/>
            <a:ext cx="0" cy="436117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31D237-A715-4959-9553-34D7C8033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00" r="63553" b="4525"/>
          <a:stretch/>
        </p:blipFill>
        <p:spPr>
          <a:xfrm>
            <a:off x="1847153" y="1420555"/>
            <a:ext cx="2631817" cy="225910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694CDD9-0466-412D-8FF0-DC9A416C3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09" b="21891"/>
          <a:stretch/>
        </p:blipFill>
        <p:spPr>
          <a:xfrm>
            <a:off x="1751404" y="3616835"/>
            <a:ext cx="2823313" cy="236510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1126AA9-9E94-4CD9-A30B-38CAD6DDF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854" y="1702040"/>
            <a:ext cx="5393481" cy="37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32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43E30A7-2438-4DEF-98C4-6FCB7754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391EEC-2D8B-470D-9CD7-9137A5E3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03A54D-1D68-447F-8592-7B02BE03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1A1DE1-D08C-4586-8873-611F60BA262B}"/>
              </a:ext>
            </a:extLst>
          </p:cNvPr>
          <p:cNvSpPr/>
          <p:nvPr/>
        </p:nvSpPr>
        <p:spPr>
          <a:xfrm>
            <a:off x="282388" y="285050"/>
            <a:ext cx="11627224" cy="6287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E855D1-4264-467C-AF01-2934862BA981}"/>
              </a:ext>
            </a:extLst>
          </p:cNvPr>
          <p:cNvSpPr/>
          <p:nvPr/>
        </p:nvSpPr>
        <p:spPr>
          <a:xfrm>
            <a:off x="731431" y="656420"/>
            <a:ext cx="10729137" cy="554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A28AFE-96FD-43AF-A240-B992EFA5F11E}"/>
              </a:ext>
            </a:extLst>
          </p:cNvPr>
          <p:cNvSpPr txBox="1">
            <a:spLocks/>
          </p:cNvSpPr>
          <p:nvPr/>
        </p:nvSpPr>
        <p:spPr>
          <a:xfrm>
            <a:off x="2426746" y="711527"/>
            <a:ext cx="7338508" cy="63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АГЕНТ ПОИСКА ПО ЖАНРУ</a:t>
            </a:r>
            <a:endParaRPr lang="en-US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9A76917-60E2-4211-A873-788A28CDC3F9}"/>
              </a:ext>
            </a:extLst>
          </p:cNvPr>
          <p:cNvCxnSpPr/>
          <p:nvPr/>
        </p:nvCxnSpPr>
        <p:spPr>
          <a:xfrm>
            <a:off x="4885765" y="1466012"/>
            <a:ext cx="0" cy="436117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45FCC7-C9FB-4060-9C59-8E7B3411D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806" y="1914783"/>
            <a:ext cx="3101609" cy="315495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410F677-4772-4C4B-805A-E98027B52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617" y="1405461"/>
            <a:ext cx="5599566" cy="418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96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0" descr="Spiral staircase">
            <a:extLst>
              <a:ext uri="{FF2B5EF4-FFF2-40B4-BE49-F238E27FC236}">
                <a16:creationId xmlns:a16="http://schemas.microsoft.com/office/drawing/2014/main" id="{CA7AA561-D43A-44FB-9797-ADF1120FE1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1342" y="0"/>
            <a:ext cx="5730658" cy="6858000"/>
          </a:xfrm>
        </p:spPr>
      </p:pic>
      <p:sp>
        <p:nvSpPr>
          <p:cNvPr id="47" name="Title 46">
            <a:extLst>
              <a:ext uri="{FF2B5EF4-FFF2-40B4-BE49-F238E27FC236}">
                <a16:creationId xmlns:a16="http://schemas.microsoft.com/office/drawing/2014/main" id="{167D37B9-A301-4761-8990-91AFC6B1E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879636"/>
            <a:ext cx="6675120" cy="1198179"/>
          </a:xfrm>
        </p:spPr>
        <p:txBody>
          <a:bodyPr/>
          <a:lstStyle/>
          <a:p>
            <a:pPr algn="ctr"/>
            <a:r>
              <a:rPr lang="ru-RU" sz="2800" dirty="0"/>
              <a:t>Результаты и Направления</a:t>
            </a:r>
            <a:br>
              <a:rPr lang="ru-RU" sz="2800" dirty="0"/>
            </a:br>
            <a:r>
              <a:rPr lang="ru-RU" sz="2800" dirty="0"/>
              <a:t>развития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2294863"/>
            <a:ext cx="5927942" cy="4258337"/>
          </a:xfrm>
        </p:spPr>
        <p:txBody>
          <a:bodyPr>
            <a:no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Направления развития: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>
              <a:spcBef>
                <a:spcPts val="0"/>
              </a:spcBef>
            </a:pPr>
            <a:r>
              <a:rPr lang="ru-RU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Внедрение в систему различных инструментов, которые позволят использовать систему еще и в качестве образовательной;</a:t>
            </a:r>
          </a:p>
          <a:p>
            <a:pPr marL="0" indent="0">
              <a:spcBef>
                <a:spcPts val="0"/>
              </a:spcBef>
              <a:buNone/>
            </a:pPr>
            <a:endParaRPr lang="ru-RU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Внедрение сервиса, который позволит отслеживать, в какой галерее или музее находится картина, на какой выставке она экспонируется;</a:t>
            </a:r>
          </a:p>
          <a:p>
            <a:pPr marL="0" indent="0">
              <a:spcBef>
                <a:spcPts val="0"/>
              </a:spcBef>
              <a:buNone/>
            </a:pPr>
            <a:endParaRPr lang="ru-RU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Подключение системы к базам различных выставок с целью создания путеводителей по экспонатам выставок;</a:t>
            </a:r>
          </a:p>
          <a:p>
            <a:pPr marL="0" indent="0">
              <a:spcBef>
                <a:spcPts val="0"/>
              </a:spcBef>
              <a:buNone/>
            </a:pPr>
            <a:endParaRPr lang="ru-RU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Разработка и внедрение инструментов, которые позволят планировать выставки (давать рекомендации о том, какие картины использовать)</a:t>
            </a:r>
            <a:br>
              <a:rPr lang="ru-RU" sz="1400" b="0" dirty="0">
                <a:effectLst/>
              </a:rPr>
            </a:br>
            <a:endParaRPr lang="ru-RU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0386A5-8AD2-1C49-821C-F0DB60EA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ACB28E7-0779-4529-B45B-779D8A62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0954B21-93E9-4473-8883-A31070F40878}"/>
              </a:ext>
            </a:extLst>
          </p:cNvPr>
          <p:cNvGrpSpPr/>
          <p:nvPr/>
        </p:nvGrpSpPr>
        <p:grpSpPr>
          <a:xfrm>
            <a:off x="870297" y="777239"/>
            <a:ext cx="10664768" cy="1508761"/>
            <a:chOff x="611216" y="3108959"/>
            <a:chExt cx="10664768" cy="1508761"/>
          </a:xfrm>
        </p:grpSpPr>
        <p:sp>
          <p:nvSpPr>
            <p:cNvPr id="6" name="Стрелка: пятиугольник 5">
              <a:extLst>
                <a:ext uri="{FF2B5EF4-FFF2-40B4-BE49-F238E27FC236}">
                  <a16:creationId xmlns:a16="http://schemas.microsoft.com/office/drawing/2014/main" id="{E0F3FB4E-463A-49D0-9453-BCAC5D85DCDB}"/>
                </a:ext>
              </a:extLst>
            </p:cNvPr>
            <p:cNvSpPr/>
            <p:nvPr/>
          </p:nvSpPr>
          <p:spPr>
            <a:xfrm>
              <a:off x="5943600" y="3108960"/>
              <a:ext cx="5332384" cy="1508760"/>
            </a:xfrm>
            <a:prstGeom prst="homePlat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трелка: пятиугольник 6">
              <a:extLst>
                <a:ext uri="{FF2B5EF4-FFF2-40B4-BE49-F238E27FC236}">
                  <a16:creationId xmlns:a16="http://schemas.microsoft.com/office/drawing/2014/main" id="{01359BDC-E920-449B-8A23-33EEE60164BB}"/>
                </a:ext>
              </a:extLst>
            </p:cNvPr>
            <p:cNvSpPr/>
            <p:nvPr/>
          </p:nvSpPr>
          <p:spPr>
            <a:xfrm rot="10800000">
              <a:off x="611216" y="3108959"/>
              <a:ext cx="5332384" cy="1508758"/>
            </a:xfrm>
            <a:prstGeom prst="homePlat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76ED765-0926-4639-9472-0423C9B0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602" y="994204"/>
            <a:ext cx="8447439" cy="1074828"/>
          </a:xfrm>
        </p:spPr>
        <p:txBody>
          <a:bodyPr>
            <a:normAutofit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СПАСИБО ЗА ВНИМАНИЕ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288D877-6EE2-4D44-BE0D-3DFCF98F1E4F}"/>
              </a:ext>
            </a:extLst>
          </p:cNvPr>
          <p:cNvSpPr/>
          <p:nvPr/>
        </p:nvSpPr>
        <p:spPr>
          <a:xfrm>
            <a:off x="0" y="3078480"/>
            <a:ext cx="12192000" cy="929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572C17-90F7-4244-A6E9-6AD681791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6723"/>
            <a:ext cx="12192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97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77C1759-2644-432A-9F8A-1D34915A2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6F74413-B250-4E9E-AE84-C0308571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ВЫБОР ТЕХНОЛОГИИ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BAD8A4-2AD3-42C4-A310-48116D06F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32" y="3087603"/>
            <a:ext cx="4172144" cy="156580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CBFE0E6-85D2-40B9-8D37-DF2C5077B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769" y="2577407"/>
            <a:ext cx="5964567" cy="2586199"/>
          </a:xfrm>
          <a:prstGeom prst="rect">
            <a:avLst/>
          </a:prstGeo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7B059AA0-B13B-4D77-806B-2FC496332867}"/>
              </a:ext>
            </a:extLst>
          </p:cNvPr>
          <p:cNvCxnSpPr>
            <a:cxnSpLocks/>
          </p:cNvCxnSpPr>
          <p:nvPr/>
        </p:nvCxnSpPr>
        <p:spPr>
          <a:xfrm flipH="1">
            <a:off x="3" y="2577407"/>
            <a:ext cx="12308837" cy="0"/>
          </a:xfrm>
          <a:prstGeom prst="line">
            <a:avLst/>
          </a:prstGeom>
          <a:ln>
            <a:solidFill>
              <a:srgbClr val="FD1B1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D19B28D-3E1D-4E05-9250-D9D0FBA5155F}"/>
              </a:ext>
            </a:extLst>
          </p:cNvPr>
          <p:cNvCxnSpPr>
            <a:cxnSpLocks/>
          </p:cNvCxnSpPr>
          <p:nvPr/>
        </p:nvCxnSpPr>
        <p:spPr>
          <a:xfrm flipH="1">
            <a:off x="2" y="5163606"/>
            <a:ext cx="12308838" cy="0"/>
          </a:xfrm>
          <a:prstGeom prst="line">
            <a:avLst/>
          </a:prstGeom>
          <a:ln>
            <a:solidFill>
              <a:srgbClr val="FD1B1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52DD82F-BE92-4706-82FA-8C571BCA440C}"/>
              </a:ext>
            </a:extLst>
          </p:cNvPr>
          <p:cNvCxnSpPr>
            <a:cxnSpLocks/>
          </p:cNvCxnSpPr>
          <p:nvPr/>
        </p:nvCxnSpPr>
        <p:spPr>
          <a:xfrm flipH="1">
            <a:off x="1" y="2417291"/>
            <a:ext cx="12242799" cy="0"/>
          </a:xfrm>
          <a:prstGeom prst="line">
            <a:avLst/>
          </a:prstGeom>
          <a:ln>
            <a:solidFill>
              <a:srgbClr val="FD1B1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12B04DB5-98F5-4A94-819E-1FA996C4CB53}"/>
              </a:ext>
            </a:extLst>
          </p:cNvPr>
          <p:cNvCxnSpPr>
            <a:cxnSpLocks/>
          </p:cNvCxnSpPr>
          <p:nvPr/>
        </p:nvCxnSpPr>
        <p:spPr>
          <a:xfrm flipH="1">
            <a:off x="-31373" y="5310961"/>
            <a:ext cx="12274173" cy="0"/>
          </a:xfrm>
          <a:prstGeom prst="line">
            <a:avLst/>
          </a:prstGeom>
          <a:ln>
            <a:solidFill>
              <a:srgbClr val="FD1B1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23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EE5CEA-E2DA-4A5A-AA35-F217BE6908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8333" r="83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8FB65A5-ABD4-4BC8-8A45-81D99EE23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11DA818-3E9B-40D8-B984-1ABB8DADF2AB}"/>
              </a:ext>
            </a:extLst>
          </p:cNvPr>
          <p:cNvSpPr/>
          <p:nvPr/>
        </p:nvSpPr>
        <p:spPr>
          <a:xfrm>
            <a:off x="2782620" y="2522860"/>
            <a:ext cx="7761767" cy="1812275"/>
          </a:xfrm>
          <a:prstGeom prst="rect">
            <a:avLst/>
          </a:prstGeom>
          <a:solidFill>
            <a:srgbClr val="B51200"/>
          </a:solidFill>
          <a:ln>
            <a:solidFill>
              <a:srgbClr val="B51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BC6C26D9-7CB1-4978-81BD-D2DBC36BAE52}"/>
              </a:ext>
            </a:extLst>
          </p:cNvPr>
          <p:cNvSpPr txBox="1">
            <a:spLocks/>
          </p:cNvSpPr>
          <p:nvPr/>
        </p:nvSpPr>
        <p:spPr>
          <a:xfrm>
            <a:off x="3567058" y="2829909"/>
            <a:ext cx="6192892" cy="1198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АНАЛОГИ</a:t>
            </a:r>
          </a:p>
        </p:txBody>
      </p:sp>
    </p:spTree>
    <p:extLst>
      <p:ext uri="{BB962C8B-B14F-4D97-AF65-F5344CB8AC3E}">
        <p14:creationId xmlns:p14="http://schemas.microsoft.com/office/powerpoint/2010/main" val="2157266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FC47006-DECA-4EF6-AEF4-E982CBB67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5D6C07F-9836-45EE-A28F-147A3F9545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	  PINTERST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C11FF4A-04DB-44DF-9C7C-B48F030B65FF}"/>
              </a:ext>
            </a:extLst>
          </p:cNvPr>
          <p:cNvSpPr/>
          <p:nvPr/>
        </p:nvSpPr>
        <p:spPr>
          <a:xfrm>
            <a:off x="693683" y="2393576"/>
            <a:ext cx="5949164" cy="3693459"/>
          </a:xfrm>
          <a:prstGeom prst="rect">
            <a:avLst/>
          </a:prstGeom>
          <a:solidFill>
            <a:srgbClr val="B51200"/>
          </a:solidFill>
          <a:ln>
            <a:solidFill>
              <a:srgbClr val="B51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BBBDD-46F5-4E0A-ABD6-760D5A90440F}"/>
              </a:ext>
            </a:extLst>
          </p:cNvPr>
          <p:cNvSpPr txBox="1"/>
          <p:nvPr/>
        </p:nvSpPr>
        <p:spPr>
          <a:xfrm>
            <a:off x="962624" y="2839044"/>
            <a:ext cx="44610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solidFill>
                  <a:schemeClr val="bg1"/>
                </a:solidFill>
                <a:latin typeface="+mj-lt"/>
              </a:rPr>
              <a:t> Преимущества</a:t>
            </a:r>
            <a:r>
              <a:rPr lang="ru-RU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:</a:t>
            </a:r>
            <a:endParaRPr lang="ru-RU" sz="2000" b="0" dirty="0">
              <a:solidFill>
                <a:schemeClr val="bg1"/>
              </a:solidFill>
              <a:effectLst/>
              <a:latin typeface="+mj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+mj-lt"/>
              </a:rPr>
              <a:t>О</a:t>
            </a:r>
            <a:r>
              <a:rPr lang="ru-RU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риентированность на   визуальные материалы;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+mj-lt"/>
              </a:rPr>
              <a:t>Э</a:t>
            </a:r>
            <a:r>
              <a:rPr lang="ru-RU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ффективная система поиска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.</a:t>
            </a:r>
            <a:endParaRPr lang="ru-RU" sz="2000" dirty="0">
              <a:solidFill>
                <a:schemeClr val="bg1"/>
              </a:solidFill>
              <a:latin typeface="+mj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0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 Недостатки:</a:t>
            </a:r>
            <a:endParaRPr lang="ru-RU" sz="2000" b="0" dirty="0">
              <a:solidFill>
                <a:schemeClr val="bg1"/>
              </a:solidFill>
              <a:effectLst/>
              <a:latin typeface="+mj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 Менее удобна для использовании текста;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 Поверхностность.</a:t>
            </a:r>
          </a:p>
          <a:p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1783015F-6F5F-40C9-A3B9-745B13E6C3F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03097" y="921049"/>
            <a:ext cx="1115349" cy="1115349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226CFD5-4D96-4C07-B731-76A1FC9B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65" y="879635"/>
            <a:ext cx="2774567" cy="520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42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FC47006-DECA-4EF6-AEF4-E982CBB67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5D6C07F-9836-45EE-A28F-147A3F9545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	  </a:t>
            </a:r>
            <a:r>
              <a:rPr lang="en-US" dirty="0" err="1"/>
              <a:t>dailyart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C11FF4A-04DB-44DF-9C7C-B48F030B65FF}"/>
              </a:ext>
            </a:extLst>
          </p:cNvPr>
          <p:cNvSpPr/>
          <p:nvPr/>
        </p:nvSpPr>
        <p:spPr>
          <a:xfrm>
            <a:off x="693683" y="2393576"/>
            <a:ext cx="5949164" cy="3693459"/>
          </a:xfrm>
          <a:prstGeom prst="rect">
            <a:avLst/>
          </a:prstGeom>
          <a:solidFill>
            <a:srgbClr val="B51200"/>
          </a:solidFill>
          <a:ln>
            <a:solidFill>
              <a:srgbClr val="B51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BBBDD-46F5-4E0A-ABD6-760D5A90440F}"/>
              </a:ext>
            </a:extLst>
          </p:cNvPr>
          <p:cNvSpPr txBox="1"/>
          <p:nvPr/>
        </p:nvSpPr>
        <p:spPr>
          <a:xfrm>
            <a:off x="864012" y="2718991"/>
            <a:ext cx="446102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Преимущества:</a:t>
            </a:r>
            <a:endParaRPr lang="ru-RU" sz="2000" b="0" dirty="0">
              <a:solidFill>
                <a:schemeClr val="bg1"/>
              </a:solidFill>
              <a:effectLst/>
              <a:latin typeface="+mj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Обширная база знаний о различных областях и произведениях искусства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;</a:t>
            </a:r>
            <a:endParaRPr lang="ru-RU" sz="20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ru-RU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Р</a:t>
            </a:r>
            <a:r>
              <a:rPr lang="ru-RU" sz="2000" dirty="0">
                <a:solidFill>
                  <a:schemeClr val="bg1"/>
                </a:solidFill>
                <a:latin typeface="+mj-lt"/>
              </a:rPr>
              <a:t>егулярное дополнение</a:t>
            </a:r>
            <a:r>
              <a:rPr lang="ru-RU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ru-RU" sz="2000" b="0" dirty="0">
                <a:solidFill>
                  <a:schemeClr val="bg1"/>
                </a:solidFill>
                <a:effectLst/>
                <a:latin typeface="+mj-lt"/>
              </a:rPr>
            </a:br>
            <a:r>
              <a:rPr lang="ru-RU" sz="2000" b="0" dirty="0">
                <a:solidFill>
                  <a:schemeClr val="bg1"/>
                </a:solidFill>
                <a:effectLst/>
                <a:latin typeface="+mj-lt"/>
              </a:rPr>
              <a:t>Недостатки</a:t>
            </a:r>
            <a:r>
              <a:rPr lang="ru-RU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:</a:t>
            </a:r>
            <a:endParaRPr lang="ru-RU" sz="2000" b="0" dirty="0">
              <a:solidFill>
                <a:schemeClr val="bg1"/>
              </a:solidFill>
              <a:effectLst/>
              <a:latin typeface="+mj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 Ограниченность функционала и отсутствие некоторых разделов в бесплатной версии.</a:t>
            </a:r>
            <a:br>
              <a:rPr lang="ru-RU" sz="2000" b="0" dirty="0">
                <a:effectLst/>
                <a:latin typeface="+mj-lt"/>
              </a:rPr>
            </a:br>
            <a:endParaRPr lang="ru-RU" dirty="0"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753A9B-1701-424C-B3B2-2FDD12AC0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12" y="1000430"/>
            <a:ext cx="1016374" cy="95658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D8127A-4DBC-42E3-ACDC-AEEE04E26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0" b="10089"/>
          <a:stretch/>
        </p:blipFill>
        <p:spPr>
          <a:xfrm>
            <a:off x="7421656" y="879635"/>
            <a:ext cx="2896888" cy="52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6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FC47006-DECA-4EF6-AEF4-E982CBB67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5D6C07F-9836-45EE-A28F-147A3F9545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	  ARTLEX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C11FF4A-04DB-44DF-9C7C-B48F030B65FF}"/>
              </a:ext>
            </a:extLst>
          </p:cNvPr>
          <p:cNvSpPr/>
          <p:nvPr/>
        </p:nvSpPr>
        <p:spPr>
          <a:xfrm>
            <a:off x="693683" y="2393576"/>
            <a:ext cx="5949164" cy="3693459"/>
          </a:xfrm>
          <a:prstGeom prst="rect">
            <a:avLst/>
          </a:prstGeom>
          <a:solidFill>
            <a:srgbClr val="B51200"/>
          </a:solidFill>
          <a:ln>
            <a:solidFill>
              <a:srgbClr val="B51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BBBDD-46F5-4E0A-ABD6-760D5A90440F}"/>
              </a:ext>
            </a:extLst>
          </p:cNvPr>
          <p:cNvSpPr txBox="1"/>
          <p:nvPr/>
        </p:nvSpPr>
        <p:spPr>
          <a:xfrm>
            <a:off x="962624" y="2839044"/>
            <a:ext cx="44610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Преимущества:</a:t>
            </a:r>
            <a:endParaRPr lang="ru-RU" sz="2000" b="0" dirty="0">
              <a:solidFill>
                <a:schemeClr val="bg1"/>
              </a:solidFill>
              <a:effectLst/>
              <a:latin typeface="+mj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Общедоступность;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Присутствие ссылок на другие статьи.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ru-RU" sz="2000" b="0" dirty="0">
                <a:solidFill>
                  <a:schemeClr val="bg1"/>
                </a:solidFill>
                <a:effectLst/>
                <a:latin typeface="+mj-lt"/>
              </a:rPr>
            </a:br>
            <a:r>
              <a:rPr lang="ru-RU" sz="2000" dirty="0">
                <a:solidFill>
                  <a:schemeClr val="bg1"/>
                </a:solidFill>
                <a:latin typeface="+mj-lt"/>
              </a:rPr>
              <a:t>Недостатки</a:t>
            </a:r>
            <a:r>
              <a:rPr lang="ru-RU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:</a:t>
            </a:r>
            <a:endParaRPr lang="ru-RU" sz="2000" b="0" dirty="0">
              <a:solidFill>
                <a:schemeClr val="bg1"/>
              </a:solidFill>
              <a:effectLst/>
              <a:latin typeface="+mj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Отсутствие поиска изображений по описанию;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Отсутствие категоризации.</a:t>
            </a:r>
          </a:p>
          <a:p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C5B90A5-B8D9-445F-A25C-715F9A196B3D}"/>
              </a:ext>
            </a:extLst>
          </p:cNvPr>
          <p:cNvSpPr/>
          <p:nvPr/>
        </p:nvSpPr>
        <p:spPr>
          <a:xfrm>
            <a:off x="860612" y="1017042"/>
            <a:ext cx="1060046" cy="923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92399AF-8A5E-4CC5-A690-B8D6D8679BD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74865" y="851103"/>
            <a:ext cx="2231540" cy="1255241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62E624-2538-4940-BD52-5288E687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632" y="879635"/>
            <a:ext cx="3246488" cy="52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24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lose up of top of bridge">
            <a:extLst>
              <a:ext uri="{FF2B5EF4-FFF2-40B4-BE49-F238E27FC236}">
                <a16:creationId xmlns:a16="http://schemas.microsoft.com/office/drawing/2014/main" id="{032D3464-35A7-A04C-BFD9-82F88CBEE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585" y="2309589"/>
            <a:ext cx="7307695" cy="528066"/>
          </a:xfrm>
        </p:spPr>
        <p:txBody>
          <a:bodyPr anchor="ctr">
            <a:normAutofit fontScale="90000"/>
          </a:bodyPr>
          <a:lstStyle/>
          <a:p>
            <a:r>
              <a:rPr lang="ru-RU" dirty="0"/>
              <a:t>Цель: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55" y="2962346"/>
            <a:ext cx="7891953" cy="14841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dirty="0"/>
              <a:t>Разработка решателя задач интеллектуальной справочной системы по искусству, реализующего функции поиска изображения по заданному описанию и генерация описания.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91" y="763802"/>
            <a:ext cx="8447439" cy="1074828"/>
          </a:xfrm>
        </p:spPr>
        <p:txBody>
          <a:bodyPr>
            <a:normAutofit/>
          </a:bodyPr>
          <a:lstStyle/>
          <a:p>
            <a:r>
              <a:rPr lang="ru-RU" sz="4800" dirty="0">
                <a:solidFill>
                  <a:schemeClr val="accent3">
                    <a:lumMod val="75000"/>
                  </a:schemeClr>
                </a:solidFill>
              </a:rPr>
              <a:t>Задачи</a:t>
            </a:r>
            <a:endParaRPr lang="en-US" sz="4800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" name="Diagram 2" descr="Timeline SmartArt graphic">
            <a:extLst>
              <a:ext uri="{FF2B5EF4-FFF2-40B4-BE49-F238E27FC236}">
                <a16:creationId xmlns:a16="http://schemas.microsoft.com/office/drawing/2014/main" id="{364D30CB-C02F-4FE1-9E72-11B75FF748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271711"/>
              </p:ext>
            </p:extLst>
          </p:nvPr>
        </p:nvGraphicFramePr>
        <p:xfrm>
          <a:off x="1060036" y="1838631"/>
          <a:ext cx="10215948" cy="488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F074D-9F29-6C43-83AB-50F59C75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4984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reative Red 1">
      <a:dk1>
        <a:srgbClr val="000000"/>
      </a:dk1>
      <a:lt1>
        <a:srgbClr val="FFFFFF"/>
      </a:lt1>
      <a:dk2>
        <a:srgbClr val="3A3A3A"/>
      </a:dk2>
      <a:lt2>
        <a:srgbClr val="E7E6E6"/>
      </a:lt2>
      <a:accent1>
        <a:srgbClr val="632423"/>
      </a:accent1>
      <a:accent2>
        <a:srgbClr val="B51200"/>
      </a:accent2>
      <a:accent3>
        <a:srgbClr val="FD1B17"/>
      </a:accent3>
      <a:accent4>
        <a:srgbClr val="F9EBE5"/>
      </a:accent4>
      <a:accent5>
        <a:srgbClr val="03C9C6"/>
      </a:accent5>
      <a:accent6>
        <a:srgbClr val="01B9D1"/>
      </a:accent6>
      <a:hlink>
        <a:srgbClr val="0563C1"/>
      </a:hlink>
      <a:folHlink>
        <a:srgbClr val="954F72"/>
      </a:folHlink>
    </a:clrScheme>
    <a:fontScheme name="Custom 76">
      <a:majorFont>
        <a:latin typeface="Bahnschrif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1AE3212-FDDD-4F52-95D5-3CE5C732A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3E722B-1125-4A71-8202-FAD6A1C14A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6A49627-BF3F-409F-AD52-1B30DD7AB3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0</TotalTime>
  <Words>536</Words>
  <Application>Microsoft Office PowerPoint</Application>
  <PresentationFormat>Широкоэкранный</PresentationFormat>
  <Paragraphs>157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Arial</vt:lpstr>
      <vt:lpstr>Bahnschrift</vt:lpstr>
      <vt:lpstr>Calibri</vt:lpstr>
      <vt:lpstr>Tw Cen MT</vt:lpstr>
      <vt:lpstr>Тема Office</vt:lpstr>
      <vt:lpstr>РЕШАТЕЛЬ ЗАДАЧ ИСС по Искусству</vt:lpstr>
      <vt:lpstr>Обоснование выбора</vt:lpstr>
      <vt:lpstr>ВЫБОР ТЕХНОЛОГИИ</vt:lpstr>
      <vt:lpstr>Презентация PowerPoint</vt:lpstr>
      <vt:lpstr>   PINTERST</vt:lpstr>
      <vt:lpstr>   dailyart</vt:lpstr>
      <vt:lpstr>   ARTLEX</vt:lpstr>
      <vt:lpstr>Цель:</vt:lpstr>
      <vt:lpstr>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Результаты и Направления развития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2023-12-10T13:22:05Z</dcterms:created>
  <dcterms:modified xsi:type="dcterms:W3CDTF">2023-12-11T11:49:46Z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2022-05-03T19:17:58Z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25d63fd1-0370-4d03-a1c2-b2f22483dbaf</vt:lpwstr>
  </property>
  <property fmtid="{D5CDD505-2E9C-101B-9397-08002B2CF9AE}" pid="9" name="MSIP_Label_f42aa342-8706-4288-bd11-ebb85995028c_ContentBits">
    <vt:lpwstr>0</vt:lpwstr>
  </property>
</Properties>
</file>